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33"/>
  </p:notesMasterIdLst>
  <p:sldIdLst>
    <p:sldId id="291" r:id="rId2"/>
    <p:sldId id="257" r:id="rId3"/>
    <p:sldId id="261" r:id="rId4"/>
    <p:sldId id="262" r:id="rId5"/>
    <p:sldId id="277" r:id="rId6"/>
    <p:sldId id="260" r:id="rId7"/>
    <p:sldId id="278" r:id="rId8"/>
    <p:sldId id="263" r:id="rId9"/>
    <p:sldId id="279" r:id="rId10"/>
    <p:sldId id="264" r:id="rId11"/>
    <p:sldId id="280" r:id="rId12"/>
    <p:sldId id="265" r:id="rId13"/>
    <p:sldId id="281" r:id="rId14"/>
    <p:sldId id="266" r:id="rId15"/>
    <p:sldId id="282" r:id="rId16"/>
    <p:sldId id="267" r:id="rId17"/>
    <p:sldId id="283" r:id="rId18"/>
    <p:sldId id="268" r:id="rId19"/>
    <p:sldId id="284" r:id="rId20"/>
    <p:sldId id="270" r:id="rId21"/>
    <p:sldId id="285" r:id="rId22"/>
    <p:sldId id="269" r:id="rId23"/>
    <p:sldId id="286" r:id="rId24"/>
    <p:sldId id="271" r:id="rId25"/>
    <p:sldId id="287" r:id="rId26"/>
    <p:sldId id="273" r:id="rId27"/>
    <p:sldId id="272" r:id="rId28"/>
    <p:sldId id="288" r:id="rId29"/>
    <p:sldId id="274" r:id="rId30"/>
    <p:sldId id="275" r:id="rId31"/>
    <p:sldId id="2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33D"/>
    <a:srgbClr val="B28F33"/>
    <a:srgbClr val="8C8990"/>
    <a:srgbClr val="76757B"/>
    <a:srgbClr val="919193"/>
    <a:srgbClr val="5A5151"/>
    <a:srgbClr val="897A7F"/>
    <a:srgbClr val="493454"/>
    <a:srgbClr val="61302A"/>
    <a:srgbClr val="581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A02525-0F3B-439F-98AF-2A9522239D5D}" v="432" dt="2025-08-28T01:11:00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157" autoAdjust="0"/>
  </p:normalViewPr>
  <p:slideViewPr>
    <p:cSldViewPr snapToGrid="0">
      <p:cViewPr varScale="1">
        <p:scale>
          <a:sx n="105" d="100"/>
          <a:sy n="105" d="100"/>
        </p:scale>
        <p:origin x="83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acely Alcala" userId="53e107ee-76f3-4d73-b0f6-7cee380c8d5d" providerId="ADAL" clId="{34A02525-0F3B-439F-98AF-2A9522239D5D}"/>
    <pc:docChg chg="undo custSel addSld delSld modSld sldOrd">
      <pc:chgData name="Aracely Alcala" userId="53e107ee-76f3-4d73-b0f6-7cee380c8d5d" providerId="ADAL" clId="{34A02525-0F3B-439F-98AF-2A9522239D5D}" dt="2025-08-28T13:20:58.863" v="2816" actId="478"/>
      <pc:docMkLst>
        <pc:docMk/>
      </pc:docMkLst>
      <pc:sldChg chg="delSp modSp add del mod setBg delDesignElem">
        <pc:chgData name="Aracely Alcala" userId="53e107ee-76f3-4d73-b0f6-7cee380c8d5d" providerId="ADAL" clId="{34A02525-0F3B-439F-98AF-2A9522239D5D}" dt="2025-08-27T19:44:23.964" v="2687" actId="47"/>
        <pc:sldMkLst>
          <pc:docMk/>
          <pc:sldMk cId="1065189520" sldId="256"/>
        </pc:sldMkLst>
        <pc:spChg chg="mod">
          <ac:chgData name="Aracely Alcala" userId="53e107ee-76f3-4d73-b0f6-7cee380c8d5d" providerId="ADAL" clId="{34A02525-0F3B-439F-98AF-2A9522239D5D}" dt="2025-08-27T19:17:56.756" v="2609" actId="27636"/>
          <ac:spMkLst>
            <pc:docMk/>
            <pc:sldMk cId="1065189520" sldId="256"/>
            <ac:spMk id="2" creationId="{E3F9149F-AE74-0727-5AD9-AA2A76FDCECB}"/>
          </ac:spMkLst>
        </pc:spChg>
        <pc:spChg chg="del">
          <ac:chgData name="Aracely Alcala" userId="53e107ee-76f3-4d73-b0f6-7cee380c8d5d" providerId="ADAL" clId="{34A02525-0F3B-439F-98AF-2A9522239D5D}" dt="2025-08-27T16:11:01.431" v="2551"/>
          <ac:spMkLst>
            <pc:docMk/>
            <pc:sldMk cId="1065189520" sldId="256"/>
            <ac:spMk id="41" creationId="{9B7AD9F6-8CE7-4299-8FC6-328F4DCD3FF9}"/>
          </ac:spMkLst>
        </pc:spChg>
        <pc:spChg chg="del">
          <ac:chgData name="Aracely Alcala" userId="53e107ee-76f3-4d73-b0f6-7cee380c8d5d" providerId="ADAL" clId="{34A02525-0F3B-439F-98AF-2A9522239D5D}" dt="2025-08-27T16:11:01.431" v="2551"/>
          <ac:spMkLst>
            <pc:docMk/>
            <pc:sldMk cId="1065189520" sldId="256"/>
            <ac:spMk id="43" creationId="{F49775AF-8896-43EE-92C6-83497D6DC56F}"/>
          </ac:spMkLst>
        </pc:spChg>
      </pc:sldChg>
      <pc:sldChg chg="addSp delSp modSp mod modClrScheme chgLayout">
        <pc:chgData name="Aracely Alcala" userId="53e107ee-76f3-4d73-b0f6-7cee380c8d5d" providerId="ADAL" clId="{34A02525-0F3B-439F-98AF-2A9522239D5D}" dt="2025-08-28T13:06:42.014" v="2760" actId="478"/>
        <pc:sldMkLst>
          <pc:docMk/>
          <pc:sldMk cId="1215930103" sldId="257"/>
        </pc:sldMkLst>
        <pc:spChg chg="del mod topLvl">
          <ac:chgData name="Aracely Alcala" userId="53e107ee-76f3-4d73-b0f6-7cee380c8d5d" providerId="ADAL" clId="{34A02525-0F3B-439F-98AF-2A9522239D5D}" dt="2025-08-28T13:06:42.014" v="2760" actId="478"/>
          <ac:spMkLst>
            <pc:docMk/>
            <pc:sldMk cId="1215930103" sldId="257"/>
            <ac:spMk id="6" creationId="{C73FC541-126C-9684-DF3F-571995F566D6}"/>
          </ac:spMkLst>
        </pc:spChg>
        <pc:spChg chg="add mod ord">
          <ac:chgData name="Aracely Alcala" userId="53e107ee-76f3-4d73-b0f6-7cee380c8d5d" providerId="ADAL" clId="{34A02525-0F3B-439F-98AF-2A9522239D5D}" dt="2025-08-27T19:18:05.166" v="2610"/>
          <ac:spMkLst>
            <pc:docMk/>
            <pc:sldMk cId="1215930103" sldId="257"/>
            <ac:spMk id="12" creationId="{4FB75E8A-4E43-C5A1-6267-725D7F1E9D97}"/>
          </ac:spMkLst>
        </pc:spChg>
        <pc:grpChg chg="del">
          <ac:chgData name="Aracely Alcala" userId="53e107ee-76f3-4d73-b0f6-7cee380c8d5d" providerId="ADAL" clId="{34A02525-0F3B-439F-98AF-2A9522239D5D}" dt="2025-08-28T13:06:42.014" v="2760" actId="478"/>
          <ac:grpSpMkLst>
            <pc:docMk/>
            <pc:sldMk cId="1215930103" sldId="257"/>
            <ac:grpSpMk id="9" creationId="{96A41583-8E32-53C2-B7E5-07E56CE0B028}"/>
          </ac:grpSpMkLst>
        </pc:grpChg>
        <pc:picChg chg="topLvl">
          <ac:chgData name="Aracely Alcala" userId="53e107ee-76f3-4d73-b0f6-7cee380c8d5d" providerId="ADAL" clId="{34A02525-0F3B-439F-98AF-2A9522239D5D}" dt="2025-08-28T13:06:42.014" v="2760" actId="478"/>
          <ac:picMkLst>
            <pc:docMk/>
            <pc:sldMk cId="1215930103" sldId="257"/>
            <ac:picMk id="8" creationId="{DB4F8279-E09F-3793-997A-3EF59050AF10}"/>
          </ac:picMkLst>
        </pc:picChg>
        <pc:picChg chg="add mod">
          <ac:chgData name="Aracely Alcala" userId="53e107ee-76f3-4d73-b0f6-7cee380c8d5d" providerId="ADAL" clId="{34A02525-0F3B-439F-98AF-2A9522239D5D}" dt="2025-07-29T19:50:29.629" v="798" actId="208"/>
          <ac:picMkLst>
            <pc:docMk/>
            <pc:sldMk cId="1215930103" sldId="257"/>
            <ac:picMk id="4100" creationId="{A36957C9-E2EB-4C2E-59AB-3F51BC9998F3}"/>
          </ac:picMkLst>
        </pc:picChg>
      </pc:sldChg>
      <pc:sldChg chg="addSp delSp modSp del mod">
        <pc:chgData name="Aracely Alcala" userId="53e107ee-76f3-4d73-b0f6-7cee380c8d5d" providerId="ADAL" clId="{34A02525-0F3B-439F-98AF-2A9522239D5D}" dt="2025-08-14T18:09:04.719" v="2384" actId="47"/>
        <pc:sldMkLst>
          <pc:docMk/>
          <pc:sldMk cId="3905414677" sldId="258"/>
        </pc:sldMkLst>
      </pc:sldChg>
      <pc:sldChg chg="addSp delSp modSp mod delAnim modAnim">
        <pc:chgData name="Aracely Alcala" userId="53e107ee-76f3-4d73-b0f6-7cee380c8d5d" providerId="ADAL" clId="{34A02525-0F3B-439F-98AF-2A9522239D5D}" dt="2025-08-27T19:17:56.606" v="2605" actId="27636"/>
        <pc:sldMkLst>
          <pc:docMk/>
          <pc:sldMk cId="2424317733" sldId="260"/>
        </pc:sldMkLst>
        <pc:spChg chg="mod ord">
          <ac:chgData name="Aracely Alcala" userId="53e107ee-76f3-4d73-b0f6-7cee380c8d5d" providerId="ADAL" clId="{34A02525-0F3B-439F-98AF-2A9522239D5D}" dt="2025-08-27T19:17:51.615" v="2591" actId="27636"/>
          <ac:spMkLst>
            <pc:docMk/>
            <pc:sldMk cId="2424317733" sldId="260"/>
            <ac:spMk id="2" creationId="{63E6865A-C2EA-9D43-93D6-9CDB5B901080}"/>
          </ac:spMkLst>
        </pc:spChg>
        <pc:spChg chg="mod ord">
          <ac:chgData name="Aracely Alcala" userId="53e107ee-76f3-4d73-b0f6-7cee380c8d5d" providerId="ADAL" clId="{34A02525-0F3B-439F-98AF-2A9522239D5D}" dt="2025-08-27T19:17:56.606" v="2605" actId="27636"/>
          <ac:spMkLst>
            <pc:docMk/>
            <pc:sldMk cId="2424317733" sldId="260"/>
            <ac:spMk id="3" creationId="{6AD6E8AD-ACCD-C9C5-1914-5FB5B9CA8013}"/>
          </ac:spMkLst>
        </pc:spChg>
        <pc:spChg chg="add mod ord">
          <ac:chgData name="Aracely Alcala" userId="53e107ee-76f3-4d73-b0f6-7cee380c8d5d" providerId="ADAL" clId="{34A02525-0F3B-439F-98AF-2A9522239D5D}" dt="2025-07-29T20:11:51.197" v="1043" actId="1076"/>
          <ac:spMkLst>
            <pc:docMk/>
            <pc:sldMk cId="2424317733" sldId="260"/>
            <ac:spMk id="10" creationId="{CC2E5BF3-2ADC-5FB7-78F2-3B4FC1378CCF}"/>
          </ac:spMkLst>
        </pc:spChg>
        <pc:spChg chg="add mod ord">
          <ac:chgData name="Aracely Alcala" userId="53e107ee-76f3-4d73-b0f6-7cee380c8d5d" providerId="ADAL" clId="{34A02525-0F3B-439F-98AF-2A9522239D5D}" dt="2025-07-29T19:53:40.743" v="814" actId="1076"/>
          <ac:spMkLst>
            <pc:docMk/>
            <pc:sldMk cId="2424317733" sldId="260"/>
            <ac:spMk id="11" creationId="{E639D849-05B0-7649-716C-A314DEB6D10A}"/>
          </ac:spMkLst>
        </pc:spChg>
        <pc:spChg chg="add mod">
          <ac:chgData name="Aracely Alcala" userId="53e107ee-76f3-4d73-b0f6-7cee380c8d5d" providerId="ADAL" clId="{34A02525-0F3B-439F-98AF-2A9522239D5D}" dt="2025-07-29T19:54:20.462" v="818" actId="1076"/>
          <ac:spMkLst>
            <pc:docMk/>
            <pc:sldMk cId="2424317733" sldId="260"/>
            <ac:spMk id="12" creationId="{C2B97832-70D4-890C-D2C9-5AF3E9C742CC}"/>
          </ac:spMkLst>
        </pc:spChg>
        <pc:spChg chg="add mod">
          <ac:chgData name="Aracely Alcala" userId="53e107ee-76f3-4d73-b0f6-7cee380c8d5d" providerId="ADAL" clId="{34A02525-0F3B-439F-98AF-2A9522239D5D}" dt="2025-07-31T15:22:33.678" v="1648" actId="2085"/>
          <ac:spMkLst>
            <pc:docMk/>
            <pc:sldMk cId="2424317733" sldId="260"/>
            <ac:spMk id="13" creationId="{085DCE19-76F8-1608-A971-8646308EBB70}"/>
          </ac:spMkLst>
        </pc:spChg>
        <pc:picChg chg="add mod">
          <ac:chgData name="Aracely Alcala" userId="53e107ee-76f3-4d73-b0f6-7cee380c8d5d" providerId="ADAL" clId="{34A02525-0F3B-439F-98AF-2A9522239D5D}" dt="2025-07-31T15:20:51.733" v="1633" actId="1076"/>
          <ac:picMkLst>
            <pc:docMk/>
            <pc:sldMk cId="2424317733" sldId="260"/>
            <ac:picMk id="5" creationId="{B73D7137-0F02-CCFB-81EF-72D2CCE3A5CD}"/>
          </ac:picMkLst>
        </pc:picChg>
        <pc:picChg chg="add mod">
          <ac:chgData name="Aracely Alcala" userId="53e107ee-76f3-4d73-b0f6-7cee380c8d5d" providerId="ADAL" clId="{34A02525-0F3B-439F-98AF-2A9522239D5D}" dt="2025-07-31T15:22:57.074" v="1653" actId="14100"/>
          <ac:picMkLst>
            <pc:docMk/>
            <pc:sldMk cId="2424317733" sldId="260"/>
            <ac:picMk id="7" creationId="{62BD6FFC-795E-4610-76CE-B62F806F7352}"/>
          </ac:picMkLst>
        </pc:picChg>
        <pc:picChg chg="add mod">
          <ac:chgData name="Aracely Alcala" userId="53e107ee-76f3-4d73-b0f6-7cee380c8d5d" providerId="ADAL" clId="{34A02525-0F3B-439F-98AF-2A9522239D5D}" dt="2025-07-31T15:22:49.966" v="1651" actId="732"/>
          <ac:picMkLst>
            <pc:docMk/>
            <pc:sldMk cId="2424317733" sldId="260"/>
            <ac:picMk id="8" creationId="{44A2E169-87B8-42CC-BFA9-E33FC2B19318}"/>
          </ac:picMkLst>
        </pc:picChg>
        <pc:picChg chg="add mod">
          <ac:chgData name="Aracely Alcala" userId="53e107ee-76f3-4d73-b0f6-7cee380c8d5d" providerId="ADAL" clId="{34A02525-0F3B-439F-98AF-2A9522239D5D}" dt="2025-07-31T15:22:15.257" v="1645" actId="14100"/>
          <ac:picMkLst>
            <pc:docMk/>
            <pc:sldMk cId="2424317733" sldId="260"/>
            <ac:picMk id="9" creationId="{B26E7865-8E97-F178-4A4A-7C0011714385}"/>
          </ac:picMkLst>
        </pc:picChg>
      </pc:sldChg>
      <pc:sldChg chg="addSp delSp modSp mod">
        <pc:chgData name="Aracely Alcala" userId="53e107ee-76f3-4d73-b0f6-7cee380c8d5d" providerId="ADAL" clId="{34A02525-0F3B-439F-98AF-2A9522239D5D}" dt="2025-07-31T14:27:55.793" v="1581" actId="1076"/>
        <pc:sldMkLst>
          <pc:docMk/>
          <pc:sldMk cId="407432162" sldId="261"/>
        </pc:sldMkLst>
        <pc:spChg chg="add mod">
          <ac:chgData name="Aracely Alcala" userId="53e107ee-76f3-4d73-b0f6-7cee380c8d5d" providerId="ADAL" clId="{34A02525-0F3B-439F-98AF-2A9522239D5D}" dt="2025-07-29T00:25:34.499" v="288" actId="207"/>
          <ac:spMkLst>
            <pc:docMk/>
            <pc:sldMk cId="407432162" sldId="261"/>
            <ac:spMk id="16" creationId="{14E09B4A-FA44-4D0F-2F46-055FAA7CE7ED}"/>
          </ac:spMkLst>
        </pc:spChg>
        <pc:spChg chg="mod">
          <ac:chgData name="Aracely Alcala" userId="53e107ee-76f3-4d73-b0f6-7cee380c8d5d" providerId="ADAL" clId="{34A02525-0F3B-439F-98AF-2A9522239D5D}" dt="2025-07-29T01:03:45.168" v="363" actId="207"/>
          <ac:spMkLst>
            <pc:docMk/>
            <pc:sldMk cId="407432162" sldId="261"/>
            <ac:spMk id="18" creationId="{8F700F37-646C-94FD-2100-EFFE2C64510E}"/>
          </ac:spMkLst>
        </pc:spChg>
        <pc:picChg chg="add mod">
          <ac:chgData name="Aracely Alcala" userId="53e107ee-76f3-4d73-b0f6-7cee380c8d5d" providerId="ADAL" clId="{34A02525-0F3B-439F-98AF-2A9522239D5D}" dt="2025-07-31T14:27:55.793" v="1581" actId="1076"/>
          <ac:picMkLst>
            <pc:docMk/>
            <pc:sldMk cId="407432162" sldId="261"/>
            <ac:picMk id="3" creationId="{2D545F47-8BCA-54AB-25A2-CDDEDB7D3211}"/>
          </ac:picMkLst>
        </pc:picChg>
      </pc:sldChg>
      <pc:sldChg chg="addSp delSp modSp mod modAnim">
        <pc:chgData name="Aracely Alcala" userId="53e107ee-76f3-4d73-b0f6-7cee380c8d5d" providerId="ADAL" clId="{34A02525-0F3B-439F-98AF-2A9522239D5D}" dt="2025-07-31T13:58:10.743" v="1197" actId="1076"/>
        <pc:sldMkLst>
          <pc:docMk/>
          <pc:sldMk cId="1963490592" sldId="262"/>
        </pc:sldMkLst>
        <pc:spChg chg="mod">
          <ac:chgData name="Aracely Alcala" userId="53e107ee-76f3-4d73-b0f6-7cee380c8d5d" providerId="ADAL" clId="{34A02525-0F3B-439F-98AF-2A9522239D5D}" dt="2025-07-29T01:03:25.335" v="327" actId="207"/>
          <ac:spMkLst>
            <pc:docMk/>
            <pc:sldMk cId="1963490592" sldId="262"/>
            <ac:spMk id="3" creationId="{6A154C1F-2A5B-0FCA-A300-284655F72055}"/>
          </ac:spMkLst>
        </pc:spChg>
        <pc:spChg chg="mod">
          <ac:chgData name="Aracely Alcala" userId="53e107ee-76f3-4d73-b0f6-7cee380c8d5d" providerId="ADAL" clId="{34A02525-0F3B-439F-98AF-2A9522239D5D}" dt="2025-07-31T13:57:54.585" v="1195" actId="14100"/>
          <ac:spMkLst>
            <pc:docMk/>
            <pc:sldMk cId="1963490592" sldId="262"/>
            <ac:spMk id="8" creationId="{42B60758-2216-37AA-37B2-E72EC5A0FA4F}"/>
          </ac:spMkLst>
        </pc:spChg>
        <pc:spChg chg="add mod">
          <ac:chgData name="Aracely Alcala" userId="53e107ee-76f3-4d73-b0f6-7cee380c8d5d" providerId="ADAL" clId="{34A02525-0F3B-439F-98AF-2A9522239D5D}" dt="2025-07-29T01:03:07.647" v="306" actId="207"/>
          <ac:spMkLst>
            <pc:docMk/>
            <pc:sldMk cId="1963490592" sldId="262"/>
            <ac:spMk id="19" creationId="{C3E14043-E511-F7E2-7A2D-13D91EF1D51F}"/>
          </ac:spMkLst>
        </pc:spChg>
        <pc:spChg chg="add mod">
          <ac:chgData name="Aracely Alcala" userId="53e107ee-76f3-4d73-b0f6-7cee380c8d5d" providerId="ADAL" clId="{34A02525-0F3B-439F-98AF-2A9522239D5D}" dt="2025-07-29T01:14:19.898" v="549" actId="1076"/>
          <ac:spMkLst>
            <pc:docMk/>
            <pc:sldMk cId="1963490592" sldId="262"/>
            <ac:spMk id="20" creationId="{3F99E413-1F81-FEDF-95AB-9AFC37B25261}"/>
          </ac:spMkLst>
        </pc:spChg>
        <pc:spChg chg="add mod">
          <ac:chgData name="Aracely Alcala" userId="53e107ee-76f3-4d73-b0f6-7cee380c8d5d" providerId="ADAL" clId="{34A02525-0F3B-439F-98AF-2A9522239D5D}" dt="2025-07-29T01:14:25.234" v="550" actId="1076"/>
          <ac:spMkLst>
            <pc:docMk/>
            <pc:sldMk cId="1963490592" sldId="262"/>
            <ac:spMk id="21" creationId="{C14525EE-B298-8FF6-0DA5-C39C41F0600B}"/>
          </ac:spMkLst>
        </pc:spChg>
        <pc:spChg chg="add mod">
          <ac:chgData name="Aracely Alcala" userId="53e107ee-76f3-4d73-b0f6-7cee380c8d5d" providerId="ADAL" clId="{34A02525-0F3B-439F-98AF-2A9522239D5D}" dt="2025-07-29T01:14:29.665" v="552" actId="1076"/>
          <ac:spMkLst>
            <pc:docMk/>
            <pc:sldMk cId="1963490592" sldId="262"/>
            <ac:spMk id="22" creationId="{D886D48B-78DA-3208-875C-872C2945A7FB}"/>
          </ac:spMkLst>
        </pc:spChg>
        <pc:spChg chg="add mod">
          <ac:chgData name="Aracely Alcala" userId="53e107ee-76f3-4d73-b0f6-7cee380c8d5d" providerId="ADAL" clId="{34A02525-0F3B-439F-98AF-2A9522239D5D}" dt="2025-07-29T01:17:21.614" v="590" actId="208"/>
          <ac:spMkLst>
            <pc:docMk/>
            <pc:sldMk cId="1963490592" sldId="262"/>
            <ac:spMk id="23" creationId="{8DF09E2D-36D7-3F7B-1BBE-C4262BEC36EC}"/>
          </ac:spMkLst>
        </pc:spChg>
        <pc:picChg chg="mod">
          <ac:chgData name="Aracely Alcala" userId="53e107ee-76f3-4d73-b0f6-7cee380c8d5d" providerId="ADAL" clId="{34A02525-0F3B-439F-98AF-2A9522239D5D}" dt="2025-07-31T13:58:10.743" v="1197" actId="1076"/>
          <ac:picMkLst>
            <pc:docMk/>
            <pc:sldMk cId="1963490592" sldId="262"/>
            <ac:picMk id="7" creationId="{3D40641E-DFA8-C907-738F-8FDA9AC4379B}"/>
          </ac:picMkLst>
        </pc:picChg>
        <pc:picChg chg="mod">
          <ac:chgData name="Aracely Alcala" userId="53e107ee-76f3-4d73-b0f6-7cee380c8d5d" providerId="ADAL" clId="{34A02525-0F3B-439F-98AF-2A9522239D5D}" dt="2025-07-31T13:52:52.455" v="1120" actId="1035"/>
          <ac:picMkLst>
            <pc:docMk/>
            <pc:sldMk cId="1963490592" sldId="262"/>
            <ac:picMk id="10" creationId="{5FCA1FCC-1B60-A956-87F0-0D3C648CE512}"/>
          </ac:picMkLst>
        </pc:picChg>
        <pc:picChg chg="mod">
          <ac:chgData name="Aracely Alcala" userId="53e107ee-76f3-4d73-b0f6-7cee380c8d5d" providerId="ADAL" clId="{34A02525-0F3B-439F-98AF-2A9522239D5D}" dt="2025-07-31T13:52:43.886" v="1116" actId="1076"/>
          <ac:picMkLst>
            <pc:docMk/>
            <pc:sldMk cId="1963490592" sldId="262"/>
            <ac:picMk id="12" creationId="{E93A49EB-BE2E-C8E0-15B1-CF701EC72473}"/>
          </ac:picMkLst>
        </pc:picChg>
        <pc:picChg chg="mod">
          <ac:chgData name="Aracely Alcala" userId="53e107ee-76f3-4d73-b0f6-7cee380c8d5d" providerId="ADAL" clId="{34A02525-0F3B-439F-98AF-2A9522239D5D}" dt="2025-07-31T13:51:51.577" v="1105" actId="14100"/>
          <ac:picMkLst>
            <pc:docMk/>
            <pc:sldMk cId="1963490592" sldId="262"/>
            <ac:picMk id="14" creationId="{4AF982AC-BFB7-9DF4-B1D3-910D44D4F3B3}"/>
          </ac:picMkLst>
        </pc:picChg>
      </pc:sldChg>
      <pc:sldChg chg="addSp delSp modSp mod modAnim">
        <pc:chgData name="Aracely Alcala" userId="53e107ee-76f3-4d73-b0f6-7cee380c8d5d" providerId="ADAL" clId="{34A02525-0F3B-439F-98AF-2A9522239D5D}" dt="2025-07-31T14:10:24.112" v="1225" actId="1076"/>
        <pc:sldMkLst>
          <pc:docMk/>
          <pc:sldMk cId="3434670599" sldId="263"/>
        </pc:sldMkLst>
        <pc:spChg chg="mod">
          <ac:chgData name="Aracely Alcala" userId="53e107ee-76f3-4d73-b0f6-7cee380c8d5d" providerId="ADAL" clId="{34A02525-0F3B-439F-98AF-2A9522239D5D}" dt="2025-07-29T01:05:27.573" v="413" actId="207"/>
          <ac:spMkLst>
            <pc:docMk/>
            <pc:sldMk cId="3434670599" sldId="263"/>
            <ac:spMk id="13" creationId="{F2B888A7-C7BC-FE4B-682E-4A76C9A8FC91}"/>
          </ac:spMkLst>
        </pc:spChg>
        <pc:spChg chg="add mod">
          <ac:chgData name="Aracely Alcala" userId="53e107ee-76f3-4d73-b0f6-7cee380c8d5d" providerId="ADAL" clId="{34A02525-0F3B-439F-98AF-2A9522239D5D}" dt="2025-07-29T01:13:18.317" v="505" actId="1076"/>
          <ac:spMkLst>
            <pc:docMk/>
            <pc:sldMk cId="3434670599" sldId="263"/>
            <ac:spMk id="19" creationId="{5AF82BB2-DC66-1205-C1D9-D2F9CC1C1565}"/>
          </ac:spMkLst>
        </pc:spChg>
        <pc:spChg chg="add mod">
          <ac:chgData name="Aracely Alcala" userId="53e107ee-76f3-4d73-b0f6-7cee380c8d5d" providerId="ADAL" clId="{34A02525-0F3B-439F-98AF-2A9522239D5D}" dt="2025-07-29T01:13:15.023" v="504" actId="1076"/>
          <ac:spMkLst>
            <pc:docMk/>
            <pc:sldMk cId="3434670599" sldId="263"/>
            <ac:spMk id="20" creationId="{87522CB4-C549-8537-6FEE-36EC16703F77}"/>
          </ac:spMkLst>
        </pc:spChg>
        <pc:spChg chg="add mod">
          <ac:chgData name="Aracely Alcala" userId="53e107ee-76f3-4d73-b0f6-7cee380c8d5d" providerId="ADAL" clId="{34A02525-0F3B-439F-98AF-2A9522239D5D}" dt="2025-07-29T01:13:09.343" v="503" actId="1076"/>
          <ac:spMkLst>
            <pc:docMk/>
            <pc:sldMk cId="3434670599" sldId="263"/>
            <ac:spMk id="21" creationId="{D2F188E4-24D8-4166-4CF0-50C95015FF94}"/>
          </ac:spMkLst>
        </pc:spChg>
        <pc:spChg chg="add mod">
          <ac:chgData name="Aracely Alcala" userId="53e107ee-76f3-4d73-b0f6-7cee380c8d5d" providerId="ADAL" clId="{34A02525-0F3B-439F-98AF-2A9522239D5D}" dt="2025-07-29T01:12:40.787" v="496" actId="1076"/>
          <ac:spMkLst>
            <pc:docMk/>
            <pc:sldMk cId="3434670599" sldId="263"/>
            <ac:spMk id="23" creationId="{98B37B4E-D065-A4E5-0EBB-F10416B09BC8}"/>
          </ac:spMkLst>
        </pc:spChg>
        <pc:spChg chg="add mod">
          <ac:chgData name="Aracely Alcala" userId="53e107ee-76f3-4d73-b0f6-7cee380c8d5d" providerId="ADAL" clId="{34A02525-0F3B-439F-98AF-2A9522239D5D}" dt="2025-07-29T01:09:20.209" v="461" actId="1076"/>
          <ac:spMkLst>
            <pc:docMk/>
            <pc:sldMk cId="3434670599" sldId="263"/>
            <ac:spMk id="24" creationId="{C0F8E8CD-4B9B-9B39-CCAC-4EDF92DE9D51}"/>
          </ac:spMkLst>
        </pc:spChg>
        <pc:spChg chg="add mod">
          <ac:chgData name="Aracely Alcala" userId="53e107ee-76f3-4d73-b0f6-7cee380c8d5d" providerId="ADAL" clId="{34A02525-0F3B-439F-98AF-2A9522239D5D}" dt="2025-07-29T01:12:43.695" v="497" actId="1076"/>
          <ac:spMkLst>
            <pc:docMk/>
            <pc:sldMk cId="3434670599" sldId="263"/>
            <ac:spMk id="25" creationId="{6E92F85F-49DF-4E14-D2FA-0F67F15CC9E8}"/>
          </ac:spMkLst>
        </pc:spChg>
        <pc:spChg chg="add mod">
          <ac:chgData name="Aracely Alcala" userId="53e107ee-76f3-4d73-b0f6-7cee380c8d5d" providerId="ADAL" clId="{34A02525-0F3B-439F-98AF-2A9522239D5D}" dt="2025-07-29T01:12:45.443" v="498" actId="1076"/>
          <ac:spMkLst>
            <pc:docMk/>
            <pc:sldMk cId="3434670599" sldId="263"/>
            <ac:spMk id="26" creationId="{749CEC76-391B-AE11-F4B1-B2806312242A}"/>
          </ac:spMkLst>
        </pc:spChg>
        <pc:spChg chg="add mod">
          <ac:chgData name="Aracely Alcala" userId="53e107ee-76f3-4d73-b0f6-7cee380c8d5d" providerId="ADAL" clId="{34A02525-0F3B-439F-98AF-2A9522239D5D}" dt="2025-07-29T01:12:49.200" v="499" actId="1076"/>
          <ac:spMkLst>
            <pc:docMk/>
            <pc:sldMk cId="3434670599" sldId="263"/>
            <ac:spMk id="27" creationId="{3298CAC8-6B40-A263-7D4A-58BA2C450D98}"/>
          </ac:spMkLst>
        </pc:spChg>
        <pc:spChg chg="add mod">
          <ac:chgData name="Aracely Alcala" userId="53e107ee-76f3-4d73-b0f6-7cee380c8d5d" providerId="ADAL" clId="{34A02525-0F3B-439F-98AF-2A9522239D5D}" dt="2025-07-29T01:12:52.254" v="500" actId="1076"/>
          <ac:spMkLst>
            <pc:docMk/>
            <pc:sldMk cId="3434670599" sldId="263"/>
            <ac:spMk id="28" creationId="{1C7FBC87-8CC6-76B3-0578-23D6C93181DB}"/>
          </ac:spMkLst>
        </pc:spChg>
        <pc:spChg chg="add mod">
          <ac:chgData name="Aracely Alcala" userId="53e107ee-76f3-4d73-b0f6-7cee380c8d5d" providerId="ADAL" clId="{34A02525-0F3B-439F-98AF-2A9522239D5D}" dt="2025-07-29T01:12:57.355" v="501" actId="1076"/>
          <ac:spMkLst>
            <pc:docMk/>
            <pc:sldMk cId="3434670599" sldId="263"/>
            <ac:spMk id="29" creationId="{EC33A8A5-D8C5-6C2C-7D87-5DB11BEF9BFF}"/>
          </ac:spMkLst>
        </pc:spChg>
        <pc:spChg chg="add mod">
          <ac:chgData name="Aracely Alcala" userId="53e107ee-76f3-4d73-b0f6-7cee380c8d5d" providerId="ADAL" clId="{34A02525-0F3B-439F-98AF-2A9522239D5D}" dt="2025-07-29T01:17:43.008" v="595" actId="208"/>
          <ac:spMkLst>
            <pc:docMk/>
            <pc:sldMk cId="3434670599" sldId="263"/>
            <ac:spMk id="33" creationId="{861DA5FF-4D93-858F-87E7-21F3883464C0}"/>
          </ac:spMkLst>
        </pc:spChg>
        <pc:grpChg chg="add mod">
          <ac:chgData name="Aracely Alcala" userId="53e107ee-76f3-4d73-b0f6-7cee380c8d5d" providerId="ADAL" clId="{34A02525-0F3B-439F-98AF-2A9522239D5D}" dt="2025-07-31T14:10:24.112" v="1225" actId="1076"/>
          <ac:grpSpMkLst>
            <pc:docMk/>
            <pc:sldMk cId="3434670599" sldId="263"/>
            <ac:grpSpMk id="2" creationId="{464E67B3-10CB-DA9E-D6B4-06F1B6B6934D}"/>
          </ac:grpSpMkLst>
        </pc:grpChg>
        <pc:picChg chg="mod">
          <ac:chgData name="Aracely Alcala" userId="53e107ee-76f3-4d73-b0f6-7cee380c8d5d" providerId="ADAL" clId="{34A02525-0F3B-439F-98AF-2A9522239D5D}" dt="2025-07-29T01:11:44.326" v="491" actId="1076"/>
          <ac:picMkLst>
            <pc:docMk/>
            <pc:sldMk cId="3434670599" sldId="263"/>
            <ac:picMk id="6" creationId="{5C2CA7E2-8397-0212-DF20-25901D34A42A}"/>
          </ac:picMkLst>
        </pc:picChg>
        <pc:picChg chg="mod">
          <ac:chgData name="Aracely Alcala" userId="53e107ee-76f3-4d73-b0f6-7cee380c8d5d" providerId="ADAL" clId="{34A02525-0F3B-439F-98AF-2A9522239D5D}" dt="2025-07-31T14:10:06.691" v="1221" actId="164"/>
          <ac:picMkLst>
            <pc:docMk/>
            <pc:sldMk cId="3434670599" sldId="263"/>
            <ac:picMk id="10" creationId="{FA66D7B0-8002-2DEB-4FA1-3C052D0AC2F6}"/>
          </ac:picMkLst>
        </pc:picChg>
        <pc:picChg chg="mod">
          <ac:chgData name="Aracely Alcala" userId="53e107ee-76f3-4d73-b0f6-7cee380c8d5d" providerId="ADAL" clId="{34A02525-0F3B-439F-98AF-2A9522239D5D}" dt="2025-07-31T14:10:06.691" v="1221" actId="164"/>
          <ac:picMkLst>
            <pc:docMk/>
            <pc:sldMk cId="3434670599" sldId="263"/>
            <ac:picMk id="12" creationId="{B96C2335-D96D-4BE8-0C42-0CD259505E9B}"/>
          </ac:picMkLst>
        </pc:picChg>
        <pc:picChg chg="mod">
          <ac:chgData name="Aracely Alcala" userId="53e107ee-76f3-4d73-b0f6-7cee380c8d5d" providerId="ADAL" clId="{34A02525-0F3B-439F-98AF-2A9522239D5D}" dt="2025-07-31T14:10:06.691" v="1221" actId="164"/>
          <ac:picMkLst>
            <pc:docMk/>
            <pc:sldMk cId="3434670599" sldId="263"/>
            <ac:picMk id="14" creationId="{E40AFF94-4587-A156-7524-DA0E021C052B}"/>
          </ac:picMkLst>
        </pc:picChg>
      </pc:sldChg>
      <pc:sldChg chg="addSp delSp modSp mod">
        <pc:chgData name="Aracely Alcala" userId="53e107ee-76f3-4d73-b0f6-7cee380c8d5d" providerId="ADAL" clId="{34A02525-0F3B-439F-98AF-2A9522239D5D}" dt="2025-08-27T19:18:05.475" v="2611" actId="27636"/>
        <pc:sldMkLst>
          <pc:docMk/>
          <pc:sldMk cId="3690053819" sldId="264"/>
        </pc:sldMkLst>
        <pc:spChg chg="mod">
          <ac:chgData name="Aracely Alcala" userId="53e107ee-76f3-4d73-b0f6-7cee380c8d5d" providerId="ADAL" clId="{34A02525-0F3B-439F-98AF-2A9522239D5D}" dt="2025-07-31T14:29:20.697" v="1587" actId="1076"/>
          <ac:spMkLst>
            <pc:docMk/>
            <pc:sldMk cId="3690053819" sldId="264"/>
            <ac:spMk id="2" creationId="{B9026D80-A874-0C8A-260D-F8A896BAE240}"/>
          </ac:spMkLst>
        </pc:spChg>
        <pc:spChg chg="mod">
          <ac:chgData name="Aracely Alcala" userId="53e107ee-76f3-4d73-b0f6-7cee380c8d5d" providerId="ADAL" clId="{34A02525-0F3B-439F-98AF-2A9522239D5D}" dt="2025-08-27T19:18:05.475" v="2611" actId="27636"/>
          <ac:spMkLst>
            <pc:docMk/>
            <pc:sldMk cId="3690053819" sldId="264"/>
            <ac:spMk id="3" creationId="{7A927949-19C0-A844-904C-E9462D6E2C54}"/>
          </ac:spMkLst>
        </pc:spChg>
        <pc:spChg chg="add mod">
          <ac:chgData name="Aracely Alcala" userId="53e107ee-76f3-4d73-b0f6-7cee380c8d5d" providerId="ADAL" clId="{34A02525-0F3B-439F-98AF-2A9522239D5D}" dt="2025-07-31T15:24:31.228" v="1669" actId="207"/>
          <ac:spMkLst>
            <pc:docMk/>
            <pc:sldMk cId="3690053819" sldId="264"/>
            <ac:spMk id="10" creationId="{4B4CB15B-E755-C419-63E6-1D68F8AB3771}"/>
          </ac:spMkLst>
        </pc:spChg>
        <pc:picChg chg="add mod">
          <ac:chgData name="Aracely Alcala" userId="53e107ee-76f3-4d73-b0f6-7cee380c8d5d" providerId="ADAL" clId="{34A02525-0F3B-439F-98AF-2A9522239D5D}" dt="2025-07-31T15:24:18.523" v="1666" actId="732"/>
          <ac:picMkLst>
            <pc:docMk/>
            <pc:sldMk cId="3690053819" sldId="264"/>
            <ac:picMk id="5" creationId="{E0E67559-C817-2861-B9B7-7BE7FAF483F1}"/>
          </ac:picMkLst>
        </pc:picChg>
        <pc:picChg chg="add mod">
          <ac:chgData name="Aracely Alcala" userId="53e107ee-76f3-4d73-b0f6-7cee380c8d5d" providerId="ADAL" clId="{34A02525-0F3B-439F-98AF-2A9522239D5D}" dt="2025-07-31T15:24:10.575" v="1665" actId="732"/>
          <ac:picMkLst>
            <pc:docMk/>
            <pc:sldMk cId="3690053819" sldId="264"/>
            <ac:picMk id="9" creationId="{1A43C82A-FA80-D6B4-BDFF-456586E20204}"/>
          </ac:picMkLst>
        </pc:picChg>
        <pc:picChg chg="add mod">
          <ac:chgData name="Aracely Alcala" userId="53e107ee-76f3-4d73-b0f6-7cee380c8d5d" providerId="ADAL" clId="{34A02525-0F3B-439F-98AF-2A9522239D5D}" dt="2025-07-31T15:24:52.623" v="1673" actId="14100"/>
          <ac:picMkLst>
            <pc:docMk/>
            <pc:sldMk cId="3690053819" sldId="264"/>
            <ac:picMk id="11" creationId="{6A3676AC-41C1-B89A-B135-4B18805026A0}"/>
          </ac:picMkLst>
        </pc:picChg>
        <pc:picChg chg="add mod">
          <ac:chgData name="Aracely Alcala" userId="53e107ee-76f3-4d73-b0f6-7cee380c8d5d" providerId="ADAL" clId="{34A02525-0F3B-439F-98AF-2A9522239D5D}" dt="2025-07-31T15:26:44.742" v="1677" actId="14100"/>
          <ac:picMkLst>
            <pc:docMk/>
            <pc:sldMk cId="3690053819" sldId="264"/>
            <ac:picMk id="12" creationId="{ADCBBE34-F8BE-3FF0-A8A7-F9E16ABC5EF6}"/>
          </ac:picMkLst>
        </pc:picChg>
      </pc:sldChg>
      <pc:sldChg chg="addSp delSp modSp mod modAnim">
        <pc:chgData name="Aracely Alcala" userId="53e107ee-76f3-4d73-b0f6-7cee380c8d5d" providerId="ADAL" clId="{34A02525-0F3B-439F-98AF-2A9522239D5D}" dt="2025-07-31T14:15:19.185" v="1377" actId="207"/>
        <pc:sldMkLst>
          <pc:docMk/>
          <pc:sldMk cId="463693123" sldId="265"/>
        </pc:sldMkLst>
        <pc:spChg chg="mod">
          <ac:chgData name="Aracely Alcala" userId="53e107ee-76f3-4d73-b0f6-7cee380c8d5d" providerId="ADAL" clId="{34A02525-0F3B-439F-98AF-2A9522239D5D}" dt="2025-07-29T01:14:52.261" v="556" actId="207"/>
          <ac:spMkLst>
            <pc:docMk/>
            <pc:sldMk cId="463693123" sldId="265"/>
            <ac:spMk id="9" creationId="{BD0802E1-D403-B859-F794-FE105187261A}"/>
          </ac:spMkLst>
        </pc:spChg>
        <pc:spChg chg="add mod">
          <ac:chgData name="Aracely Alcala" userId="53e107ee-76f3-4d73-b0f6-7cee380c8d5d" providerId="ADAL" clId="{34A02525-0F3B-439F-98AF-2A9522239D5D}" dt="2025-07-31T14:15:19.185" v="1377" actId="207"/>
          <ac:spMkLst>
            <pc:docMk/>
            <pc:sldMk cId="463693123" sldId="265"/>
            <ac:spMk id="11" creationId="{6F06F1FD-D1F3-9A8D-CF56-897E62FD42AE}"/>
          </ac:spMkLst>
        </pc:spChg>
        <pc:spChg chg="add mod">
          <ac:chgData name="Aracely Alcala" userId="53e107ee-76f3-4d73-b0f6-7cee380c8d5d" providerId="ADAL" clId="{34A02525-0F3B-439F-98AF-2A9522239D5D}" dt="2025-07-29T01:16:24.813" v="574" actId="207"/>
          <ac:spMkLst>
            <pc:docMk/>
            <pc:sldMk cId="463693123" sldId="265"/>
            <ac:spMk id="13" creationId="{47C434D6-F3C5-1D53-811D-3EF9A0DF6504}"/>
          </ac:spMkLst>
        </pc:spChg>
        <pc:spChg chg="add mod">
          <ac:chgData name="Aracely Alcala" userId="53e107ee-76f3-4d73-b0f6-7cee380c8d5d" providerId="ADAL" clId="{34A02525-0F3B-439F-98AF-2A9522239D5D}" dt="2025-07-29T01:16:27.545" v="575" actId="207"/>
          <ac:spMkLst>
            <pc:docMk/>
            <pc:sldMk cId="463693123" sldId="265"/>
            <ac:spMk id="15" creationId="{B5C47442-28A0-B077-C58E-D7283880A52D}"/>
          </ac:spMkLst>
        </pc:spChg>
        <pc:spChg chg="add mod">
          <ac:chgData name="Aracely Alcala" userId="53e107ee-76f3-4d73-b0f6-7cee380c8d5d" providerId="ADAL" clId="{34A02525-0F3B-439F-98AF-2A9522239D5D}" dt="2025-07-29T01:16:29.507" v="576" actId="207"/>
          <ac:spMkLst>
            <pc:docMk/>
            <pc:sldMk cId="463693123" sldId="265"/>
            <ac:spMk id="16" creationId="{80D3C868-C481-6ADA-66D6-0FE00D19F857}"/>
          </ac:spMkLst>
        </pc:spChg>
        <pc:spChg chg="add mod">
          <ac:chgData name="Aracely Alcala" userId="53e107ee-76f3-4d73-b0f6-7cee380c8d5d" providerId="ADAL" clId="{34A02525-0F3B-439F-98AF-2A9522239D5D}" dt="2025-07-29T01:16:31.462" v="577" actId="207"/>
          <ac:spMkLst>
            <pc:docMk/>
            <pc:sldMk cId="463693123" sldId="265"/>
            <ac:spMk id="17" creationId="{0F28C0BD-0125-A9A2-CDB7-2061EDE7B5B9}"/>
          </ac:spMkLst>
        </pc:spChg>
        <pc:spChg chg="add mod">
          <ac:chgData name="Aracely Alcala" userId="53e107ee-76f3-4d73-b0f6-7cee380c8d5d" providerId="ADAL" clId="{34A02525-0F3B-439F-98AF-2A9522239D5D}" dt="2025-07-29T01:16:33.739" v="578" actId="207"/>
          <ac:spMkLst>
            <pc:docMk/>
            <pc:sldMk cId="463693123" sldId="265"/>
            <ac:spMk id="18" creationId="{24B50537-7405-B2BE-74B9-92956AD569FA}"/>
          </ac:spMkLst>
        </pc:spChg>
        <pc:spChg chg="add mod">
          <ac:chgData name="Aracely Alcala" userId="53e107ee-76f3-4d73-b0f6-7cee380c8d5d" providerId="ADAL" clId="{34A02525-0F3B-439F-98AF-2A9522239D5D}" dt="2025-07-29T01:16:36.012" v="579" actId="207"/>
          <ac:spMkLst>
            <pc:docMk/>
            <pc:sldMk cId="463693123" sldId="265"/>
            <ac:spMk id="19" creationId="{880FCE79-A113-5AEA-F70F-D8C06029A1A3}"/>
          </ac:spMkLst>
        </pc:spChg>
        <pc:spChg chg="add mod">
          <ac:chgData name="Aracely Alcala" userId="53e107ee-76f3-4d73-b0f6-7cee380c8d5d" providerId="ADAL" clId="{34A02525-0F3B-439F-98AF-2A9522239D5D}" dt="2025-07-29T01:16:38.024" v="580" actId="207"/>
          <ac:spMkLst>
            <pc:docMk/>
            <pc:sldMk cId="463693123" sldId="265"/>
            <ac:spMk id="20" creationId="{B2C1DD6C-7E64-1A55-536A-CC7C5E946A7B}"/>
          </ac:spMkLst>
        </pc:spChg>
        <pc:spChg chg="add mod">
          <ac:chgData name="Aracely Alcala" userId="53e107ee-76f3-4d73-b0f6-7cee380c8d5d" providerId="ADAL" clId="{34A02525-0F3B-439F-98AF-2A9522239D5D}" dt="2025-07-29T01:16:40.234" v="581" actId="207"/>
          <ac:spMkLst>
            <pc:docMk/>
            <pc:sldMk cId="463693123" sldId="265"/>
            <ac:spMk id="21" creationId="{164AD36A-9AD1-4B62-7F4E-EEF3F7186534}"/>
          </ac:spMkLst>
        </pc:spChg>
        <pc:spChg chg="add mod">
          <ac:chgData name="Aracely Alcala" userId="53e107ee-76f3-4d73-b0f6-7cee380c8d5d" providerId="ADAL" clId="{34A02525-0F3B-439F-98AF-2A9522239D5D}" dt="2025-07-29T01:16:43.058" v="582" actId="207"/>
          <ac:spMkLst>
            <pc:docMk/>
            <pc:sldMk cId="463693123" sldId="265"/>
            <ac:spMk id="22" creationId="{8D518836-CED6-6A16-353C-3B04C1EAA818}"/>
          </ac:spMkLst>
        </pc:spChg>
        <pc:spChg chg="add mod">
          <ac:chgData name="Aracely Alcala" userId="53e107ee-76f3-4d73-b0f6-7cee380c8d5d" providerId="ADAL" clId="{34A02525-0F3B-439F-98AF-2A9522239D5D}" dt="2025-07-29T01:16:45.748" v="583" actId="207"/>
          <ac:spMkLst>
            <pc:docMk/>
            <pc:sldMk cId="463693123" sldId="265"/>
            <ac:spMk id="23" creationId="{0DA365E9-08B3-9FDF-6C95-05FD3BD041BB}"/>
          </ac:spMkLst>
        </pc:spChg>
        <pc:spChg chg="add mod">
          <ac:chgData name="Aracely Alcala" userId="53e107ee-76f3-4d73-b0f6-7cee380c8d5d" providerId="ADAL" clId="{34A02525-0F3B-439F-98AF-2A9522239D5D}" dt="2025-07-29T01:17:53.901" v="596" actId="208"/>
          <ac:spMkLst>
            <pc:docMk/>
            <pc:sldMk cId="463693123" sldId="265"/>
            <ac:spMk id="24" creationId="{2C5961B2-D5B1-D9BB-A4EE-E4227114D397}"/>
          </ac:spMkLst>
        </pc:spChg>
        <pc:grpChg chg="add mod">
          <ac:chgData name="Aracely Alcala" userId="53e107ee-76f3-4d73-b0f6-7cee380c8d5d" providerId="ADAL" clId="{34A02525-0F3B-439F-98AF-2A9522239D5D}" dt="2025-07-31T14:15:07.575" v="1376" actId="1076"/>
          <ac:grpSpMkLst>
            <pc:docMk/>
            <pc:sldMk cId="463693123" sldId="265"/>
            <ac:grpSpMk id="2" creationId="{CD87296F-8360-06EF-4CB8-4FE41D310A11}"/>
          </ac:grpSpMkLst>
        </pc:grpChg>
        <pc:picChg chg="mod">
          <ac:chgData name="Aracely Alcala" userId="53e107ee-76f3-4d73-b0f6-7cee380c8d5d" providerId="ADAL" clId="{34A02525-0F3B-439F-98AF-2A9522239D5D}" dt="2025-07-29T01:15:53.998" v="569" actId="1076"/>
          <ac:picMkLst>
            <pc:docMk/>
            <pc:sldMk cId="463693123" sldId="265"/>
            <ac:picMk id="6" creationId="{C8334788-21F3-0A96-91B2-AA182AD59AED}"/>
          </ac:picMkLst>
        </pc:picChg>
        <pc:picChg chg="mod">
          <ac:chgData name="Aracely Alcala" userId="53e107ee-76f3-4d73-b0f6-7cee380c8d5d" providerId="ADAL" clId="{34A02525-0F3B-439F-98AF-2A9522239D5D}" dt="2025-07-31T14:14:59.939" v="1374" actId="164"/>
          <ac:picMkLst>
            <pc:docMk/>
            <pc:sldMk cId="463693123" sldId="265"/>
            <ac:picMk id="10" creationId="{C35052CF-7D19-D11F-8421-0BB0142EAB0A}"/>
          </ac:picMkLst>
        </pc:picChg>
        <pc:picChg chg="mod">
          <ac:chgData name="Aracely Alcala" userId="53e107ee-76f3-4d73-b0f6-7cee380c8d5d" providerId="ADAL" clId="{34A02525-0F3B-439F-98AF-2A9522239D5D}" dt="2025-07-31T14:14:59.939" v="1374" actId="164"/>
          <ac:picMkLst>
            <pc:docMk/>
            <pc:sldMk cId="463693123" sldId="265"/>
            <ac:picMk id="12" creationId="{3C60D196-E268-AFEF-47F1-AA14EA163424}"/>
          </ac:picMkLst>
        </pc:picChg>
        <pc:picChg chg="mod">
          <ac:chgData name="Aracely Alcala" userId="53e107ee-76f3-4d73-b0f6-7cee380c8d5d" providerId="ADAL" clId="{34A02525-0F3B-439F-98AF-2A9522239D5D}" dt="2025-07-31T14:14:59.939" v="1374" actId="164"/>
          <ac:picMkLst>
            <pc:docMk/>
            <pc:sldMk cId="463693123" sldId="265"/>
            <ac:picMk id="14" creationId="{49CF7F97-54CC-2D9A-EC14-857732E67533}"/>
          </ac:picMkLst>
        </pc:picChg>
      </pc:sldChg>
      <pc:sldChg chg="addSp delSp modSp mod">
        <pc:chgData name="Aracely Alcala" userId="53e107ee-76f3-4d73-b0f6-7cee380c8d5d" providerId="ADAL" clId="{34A02525-0F3B-439F-98AF-2A9522239D5D}" dt="2025-08-27T19:17:54.988" v="2599" actId="27636"/>
        <pc:sldMkLst>
          <pc:docMk/>
          <pc:sldMk cId="338908856" sldId="266"/>
        </pc:sldMkLst>
        <pc:spChg chg="mod">
          <ac:chgData name="Aracely Alcala" userId="53e107ee-76f3-4d73-b0f6-7cee380c8d5d" providerId="ADAL" clId="{34A02525-0F3B-439F-98AF-2A9522239D5D}" dt="2025-07-29T20:01:56.480" v="842" actId="1076"/>
          <ac:spMkLst>
            <pc:docMk/>
            <pc:sldMk cId="338908856" sldId="266"/>
            <ac:spMk id="2" creationId="{253ED3B8-E808-8E97-D607-C99E279BC85E}"/>
          </ac:spMkLst>
        </pc:spChg>
        <pc:spChg chg="mod">
          <ac:chgData name="Aracely Alcala" userId="53e107ee-76f3-4d73-b0f6-7cee380c8d5d" providerId="ADAL" clId="{34A02525-0F3B-439F-98AF-2A9522239D5D}" dt="2025-08-27T19:17:54.988" v="2599" actId="27636"/>
          <ac:spMkLst>
            <pc:docMk/>
            <pc:sldMk cId="338908856" sldId="266"/>
            <ac:spMk id="3" creationId="{00B60D4C-22B2-87ED-4D4E-C01704C851CB}"/>
          </ac:spMkLst>
        </pc:spChg>
        <pc:spChg chg="add mod ord">
          <ac:chgData name="Aracely Alcala" userId="53e107ee-76f3-4d73-b0f6-7cee380c8d5d" providerId="ADAL" clId="{34A02525-0F3B-439F-98AF-2A9522239D5D}" dt="2025-07-31T15:52:47.790" v="2209" actId="167"/>
          <ac:spMkLst>
            <pc:docMk/>
            <pc:sldMk cId="338908856" sldId="266"/>
            <ac:spMk id="15" creationId="{485FCC7D-CA25-B6E0-71CC-82FE300EAD30}"/>
          </ac:spMkLst>
        </pc:spChg>
        <pc:picChg chg="add mod">
          <ac:chgData name="Aracely Alcala" userId="53e107ee-76f3-4d73-b0f6-7cee380c8d5d" providerId="ADAL" clId="{34A02525-0F3B-439F-98AF-2A9522239D5D}" dt="2025-07-31T15:27:15.779" v="1681" actId="14100"/>
          <ac:picMkLst>
            <pc:docMk/>
            <pc:sldMk cId="338908856" sldId="266"/>
            <ac:picMk id="5" creationId="{3AE88795-2A15-B1AF-F2CD-65990247223A}"/>
          </ac:picMkLst>
        </pc:picChg>
        <pc:picChg chg="add mod">
          <ac:chgData name="Aracely Alcala" userId="53e107ee-76f3-4d73-b0f6-7cee380c8d5d" providerId="ADAL" clId="{34A02525-0F3B-439F-98AF-2A9522239D5D}" dt="2025-07-31T15:28:52.863" v="1697" actId="1076"/>
          <ac:picMkLst>
            <pc:docMk/>
            <pc:sldMk cId="338908856" sldId="266"/>
            <ac:picMk id="9" creationId="{58117A51-A2F0-7817-BF99-D16FE360D048}"/>
          </ac:picMkLst>
        </pc:picChg>
        <pc:picChg chg="add mod">
          <ac:chgData name="Aracely Alcala" userId="53e107ee-76f3-4d73-b0f6-7cee380c8d5d" providerId="ADAL" clId="{34A02525-0F3B-439F-98AF-2A9522239D5D}" dt="2025-07-31T15:27:55.925" v="1689" actId="14100"/>
          <ac:picMkLst>
            <pc:docMk/>
            <pc:sldMk cId="338908856" sldId="266"/>
            <ac:picMk id="10" creationId="{F792B012-01D2-C563-DDB6-746DAE48AB8A}"/>
          </ac:picMkLst>
        </pc:picChg>
        <pc:picChg chg="add mod">
          <ac:chgData name="Aracely Alcala" userId="53e107ee-76f3-4d73-b0f6-7cee380c8d5d" providerId="ADAL" clId="{34A02525-0F3B-439F-98AF-2A9522239D5D}" dt="2025-07-31T15:52:16.765" v="2201" actId="1076"/>
          <ac:picMkLst>
            <pc:docMk/>
            <pc:sldMk cId="338908856" sldId="266"/>
            <ac:picMk id="11" creationId="{CA934FFE-48A6-EF5F-EC98-39B2B0D86099}"/>
          </ac:picMkLst>
        </pc:picChg>
        <pc:picChg chg="add mod">
          <ac:chgData name="Aracely Alcala" userId="53e107ee-76f3-4d73-b0f6-7cee380c8d5d" providerId="ADAL" clId="{34A02525-0F3B-439F-98AF-2A9522239D5D}" dt="2025-07-31T15:52:52.728" v="2210" actId="1076"/>
          <ac:picMkLst>
            <pc:docMk/>
            <pc:sldMk cId="338908856" sldId="266"/>
            <ac:picMk id="2050" creationId="{2C6A7675-9A95-6CF7-A8CE-181FA7E0D041}"/>
          </ac:picMkLst>
        </pc:picChg>
      </pc:sldChg>
      <pc:sldChg chg="addSp delSp modSp mod modAnim">
        <pc:chgData name="Aracely Alcala" userId="53e107ee-76f3-4d73-b0f6-7cee380c8d5d" providerId="ADAL" clId="{34A02525-0F3B-439F-98AF-2A9522239D5D}" dt="2025-07-31T14:17:37.203" v="1406" actId="14100"/>
        <pc:sldMkLst>
          <pc:docMk/>
          <pc:sldMk cId="38321388" sldId="267"/>
        </pc:sldMkLst>
        <pc:spChg chg="add mod">
          <ac:chgData name="Aracely Alcala" userId="53e107ee-76f3-4d73-b0f6-7cee380c8d5d" providerId="ADAL" clId="{34A02525-0F3B-439F-98AF-2A9522239D5D}" dt="2025-07-29T01:13:41.721" v="507"/>
          <ac:spMkLst>
            <pc:docMk/>
            <pc:sldMk cId="38321388" sldId="267"/>
            <ac:spMk id="7" creationId="{AE2B8A37-7834-68D0-F4B1-9823E79FA343}"/>
          </ac:spMkLst>
        </pc:spChg>
        <pc:spChg chg="mod">
          <ac:chgData name="Aracely Alcala" userId="53e107ee-76f3-4d73-b0f6-7cee380c8d5d" providerId="ADAL" clId="{34A02525-0F3B-439F-98AF-2A9522239D5D}" dt="2025-07-29T01:18:13.417" v="599" actId="207"/>
          <ac:spMkLst>
            <pc:docMk/>
            <pc:sldMk cId="38321388" sldId="267"/>
            <ac:spMk id="9" creationId="{2B16797B-ED9C-66CA-E1E2-997AD4936DA8}"/>
          </ac:spMkLst>
        </pc:spChg>
        <pc:spChg chg="add mod">
          <ac:chgData name="Aracely Alcala" userId="53e107ee-76f3-4d73-b0f6-7cee380c8d5d" providerId="ADAL" clId="{34A02525-0F3B-439F-98AF-2A9522239D5D}" dt="2025-07-29T01:13:41.721" v="507"/>
          <ac:spMkLst>
            <pc:docMk/>
            <pc:sldMk cId="38321388" sldId="267"/>
            <ac:spMk id="11" creationId="{594BF45D-0F01-0207-7FF8-C7C38039C6C0}"/>
          </ac:spMkLst>
        </pc:spChg>
        <pc:spChg chg="add mod">
          <ac:chgData name="Aracely Alcala" userId="53e107ee-76f3-4d73-b0f6-7cee380c8d5d" providerId="ADAL" clId="{34A02525-0F3B-439F-98AF-2A9522239D5D}" dt="2025-07-29T01:13:41.721" v="507"/>
          <ac:spMkLst>
            <pc:docMk/>
            <pc:sldMk cId="38321388" sldId="267"/>
            <ac:spMk id="13" creationId="{EDF30365-9351-0586-5D60-0747419E9892}"/>
          </ac:spMkLst>
        </pc:spChg>
        <pc:spChg chg="add mod">
          <ac:chgData name="Aracely Alcala" userId="53e107ee-76f3-4d73-b0f6-7cee380c8d5d" providerId="ADAL" clId="{34A02525-0F3B-439F-98AF-2A9522239D5D}" dt="2025-07-29T01:13:41.721" v="507"/>
          <ac:spMkLst>
            <pc:docMk/>
            <pc:sldMk cId="38321388" sldId="267"/>
            <ac:spMk id="15" creationId="{10ACAAF4-5B27-7C3F-2BD4-6B728EE63755}"/>
          </ac:spMkLst>
        </pc:spChg>
        <pc:spChg chg="add mod">
          <ac:chgData name="Aracely Alcala" userId="53e107ee-76f3-4d73-b0f6-7cee380c8d5d" providerId="ADAL" clId="{34A02525-0F3B-439F-98AF-2A9522239D5D}" dt="2025-07-29T01:13:41.721" v="507"/>
          <ac:spMkLst>
            <pc:docMk/>
            <pc:sldMk cId="38321388" sldId="267"/>
            <ac:spMk id="16" creationId="{9D9673A6-5A9A-5EEE-6156-77AA83515EB9}"/>
          </ac:spMkLst>
        </pc:spChg>
        <pc:spChg chg="add mod">
          <ac:chgData name="Aracely Alcala" userId="53e107ee-76f3-4d73-b0f6-7cee380c8d5d" providerId="ADAL" clId="{34A02525-0F3B-439F-98AF-2A9522239D5D}" dt="2025-07-29T01:13:41.721" v="507"/>
          <ac:spMkLst>
            <pc:docMk/>
            <pc:sldMk cId="38321388" sldId="267"/>
            <ac:spMk id="17" creationId="{03AA26CE-1BE8-E571-45BE-BD192BA2F12A}"/>
          </ac:spMkLst>
        </pc:spChg>
        <pc:spChg chg="add mod">
          <ac:chgData name="Aracely Alcala" userId="53e107ee-76f3-4d73-b0f6-7cee380c8d5d" providerId="ADAL" clId="{34A02525-0F3B-439F-98AF-2A9522239D5D}" dt="2025-07-29T01:13:41.721" v="507"/>
          <ac:spMkLst>
            <pc:docMk/>
            <pc:sldMk cId="38321388" sldId="267"/>
            <ac:spMk id="18" creationId="{323E2E92-C595-5DE1-B2A3-501E11D094C9}"/>
          </ac:spMkLst>
        </pc:spChg>
        <pc:spChg chg="add mod">
          <ac:chgData name="Aracely Alcala" userId="53e107ee-76f3-4d73-b0f6-7cee380c8d5d" providerId="ADAL" clId="{34A02525-0F3B-439F-98AF-2A9522239D5D}" dt="2025-07-29T01:13:41.721" v="507"/>
          <ac:spMkLst>
            <pc:docMk/>
            <pc:sldMk cId="38321388" sldId="267"/>
            <ac:spMk id="19" creationId="{B1B49D05-446C-759A-C3B6-CE6D3CF1FBAE}"/>
          </ac:spMkLst>
        </pc:spChg>
        <pc:spChg chg="add mod">
          <ac:chgData name="Aracely Alcala" userId="53e107ee-76f3-4d73-b0f6-7cee380c8d5d" providerId="ADAL" clId="{34A02525-0F3B-439F-98AF-2A9522239D5D}" dt="2025-07-29T01:13:41.721" v="507"/>
          <ac:spMkLst>
            <pc:docMk/>
            <pc:sldMk cId="38321388" sldId="267"/>
            <ac:spMk id="20" creationId="{502A90FF-87DA-0A82-8295-985FDE839E7B}"/>
          </ac:spMkLst>
        </pc:spChg>
        <pc:spChg chg="add mod">
          <ac:chgData name="Aracely Alcala" userId="53e107ee-76f3-4d73-b0f6-7cee380c8d5d" providerId="ADAL" clId="{34A02525-0F3B-439F-98AF-2A9522239D5D}" dt="2025-07-29T01:13:41.721" v="507"/>
          <ac:spMkLst>
            <pc:docMk/>
            <pc:sldMk cId="38321388" sldId="267"/>
            <ac:spMk id="21" creationId="{CA21C5A3-1869-04BA-989B-F5D1ADB398FD}"/>
          </ac:spMkLst>
        </pc:spChg>
        <pc:spChg chg="add mod">
          <ac:chgData name="Aracely Alcala" userId="53e107ee-76f3-4d73-b0f6-7cee380c8d5d" providerId="ADAL" clId="{34A02525-0F3B-439F-98AF-2A9522239D5D}" dt="2025-07-29T01:18:41.142" v="606" actId="208"/>
          <ac:spMkLst>
            <pc:docMk/>
            <pc:sldMk cId="38321388" sldId="267"/>
            <ac:spMk id="22" creationId="{45F3BD5C-980A-9091-5470-35568342C62F}"/>
          </ac:spMkLst>
        </pc:spChg>
        <pc:grpChg chg="add mod">
          <ac:chgData name="Aracely Alcala" userId="53e107ee-76f3-4d73-b0f6-7cee380c8d5d" providerId="ADAL" clId="{34A02525-0F3B-439F-98AF-2A9522239D5D}" dt="2025-07-31T14:17:37.203" v="1406" actId="14100"/>
          <ac:grpSpMkLst>
            <pc:docMk/>
            <pc:sldMk cId="38321388" sldId="267"/>
            <ac:grpSpMk id="2" creationId="{1F026828-3672-64A7-BEF5-7DDCC40D62E3}"/>
          </ac:grpSpMkLst>
        </pc:grpChg>
        <pc:picChg chg="mod">
          <ac:chgData name="Aracely Alcala" userId="53e107ee-76f3-4d73-b0f6-7cee380c8d5d" providerId="ADAL" clId="{34A02525-0F3B-439F-98AF-2A9522239D5D}" dt="2025-07-31T14:17:32.576" v="1404" actId="164"/>
          <ac:picMkLst>
            <pc:docMk/>
            <pc:sldMk cId="38321388" sldId="267"/>
            <ac:picMk id="10" creationId="{31ECBEC5-CBA7-A5EC-0CB8-BBAC3EB6BA12}"/>
          </ac:picMkLst>
        </pc:picChg>
        <pc:picChg chg="mod">
          <ac:chgData name="Aracely Alcala" userId="53e107ee-76f3-4d73-b0f6-7cee380c8d5d" providerId="ADAL" clId="{34A02525-0F3B-439F-98AF-2A9522239D5D}" dt="2025-07-31T14:17:32.576" v="1404" actId="164"/>
          <ac:picMkLst>
            <pc:docMk/>
            <pc:sldMk cId="38321388" sldId="267"/>
            <ac:picMk id="12" creationId="{00A64936-4215-0D23-C890-AAECE7CA42CA}"/>
          </ac:picMkLst>
        </pc:picChg>
        <pc:picChg chg="mod">
          <ac:chgData name="Aracely Alcala" userId="53e107ee-76f3-4d73-b0f6-7cee380c8d5d" providerId="ADAL" clId="{34A02525-0F3B-439F-98AF-2A9522239D5D}" dt="2025-07-31T14:17:32.576" v="1404" actId="164"/>
          <ac:picMkLst>
            <pc:docMk/>
            <pc:sldMk cId="38321388" sldId="267"/>
            <ac:picMk id="14" creationId="{288D1892-30F5-1C3E-7745-DDE2EC6795A1}"/>
          </ac:picMkLst>
        </pc:picChg>
      </pc:sldChg>
      <pc:sldChg chg="addSp delSp modSp mod">
        <pc:chgData name="Aracely Alcala" userId="53e107ee-76f3-4d73-b0f6-7cee380c8d5d" providerId="ADAL" clId="{34A02525-0F3B-439F-98AF-2A9522239D5D}" dt="2025-08-27T19:18:05.487" v="2612" actId="27636"/>
        <pc:sldMkLst>
          <pc:docMk/>
          <pc:sldMk cId="1582491899" sldId="268"/>
        </pc:sldMkLst>
        <pc:spChg chg="mod">
          <ac:chgData name="Aracely Alcala" userId="53e107ee-76f3-4d73-b0f6-7cee380c8d5d" providerId="ADAL" clId="{34A02525-0F3B-439F-98AF-2A9522239D5D}" dt="2025-08-27T19:18:05.166" v="2610"/>
          <ac:spMkLst>
            <pc:docMk/>
            <pc:sldMk cId="1582491899" sldId="268"/>
            <ac:spMk id="2" creationId="{7DEC9C83-45A8-B096-F123-771F66368370}"/>
          </ac:spMkLst>
        </pc:spChg>
        <pc:spChg chg="mod">
          <ac:chgData name="Aracely Alcala" userId="53e107ee-76f3-4d73-b0f6-7cee380c8d5d" providerId="ADAL" clId="{34A02525-0F3B-439F-98AF-2A9522239D5D}" dt="2025-08-27T19:18:05.487" v="2612" actId="27636"/>
          <ac:spMkLst>
            <pc:docMk/>
            <pc:sldMk cId="1582491899" sldId="268"/>
            <ac:spMk id="3" creationId="{161678F9-B124-6799-BA28-BF0749B8A0D6}"/>
          </ac:spMkLst>
        </pc:spChg>
        <pc:spChg chg="add mod ord">
          <ac:chgData name="Aracely Alcala" userId="53e107ee-76f3-4d73-b0f6-7cee380c8d5d" providerId="ADAL" clId="{34A02525-0F3B-439F-98AF-2A9522239D5D}" dt="2025-07-31T15:34:42.014" v="1747" actId="14100"/>
          <ac:spMkLst>
            <pc:docMk/>
            <pc:sldMk cId="1582491899" sldId="268"/>
            <ac:spMk id="9" creationId="{F050958E-276A-9205-3426-B40A10666A11}"/>
          </ac:spMkLst>
        </pc:spChg>
        <pc:grpChg chg="add mod">
          <ac:chgData name="Aracely Alcala" userId="53e107ee-76f3-4d73-b0f6-7cee380c8d5d" providerId="ADAL" clId="{34A02525-0F3B-439F-98AF-2A9522239D5D}" dt="2025-07-31T15:34:42.014" v="1747" actId="14100"/>
          <ac:grpSpMkLst>
            <pc:docMk/>
            <pc:sldMk cId="1582491899" sldId="268"/>
            <ac:grpSpMk id="10" creationId="{E9931889-DD0D-F9BB-DCEB-05E1F1AE94BB}"/>
          </ac:grpSpMkLst>
        </pc:grpChg>
        <pc:picChg chg="add mod">
          <ac:chgData name="Aracely Alcala" userId="53e107ee-76f3-4d73-b0f6-7cee380c8d5d" providerId="ADAL" clId="{34A02525-0F3B-439F-98AF-2A9522239D5D}" dt="2025-07-31T15:34:42.014" v="1747" actId="14100"/>
          <ac:picMkLst>
            <pc:docMk/>
            <pc:sldMk cId="1582491899" sldId="268"/>
            <ac:picMk id="5" creationId="{0EAB03D3-9D88-A90B-2F82-44864D408E83}"/>
          </ac:picMkLst>
        </pc:picChg>
        <pc:picChg chg="add mod">
          <ac:chgData name="Aracely Alcala" userId="53e107ee-76f3-4d73-b0f6-7cee380c8d5d" providerId="ADAL" clId="{34A02525-0F3B-439F-98AF-2A9522239D5D}" dt="2025-07-31T15:33:20.772" v="1736" actId="14100"/>
          <ac:picMkLst>
            <pc:docMk/>
            <pc:sldMk cId="1582491899" sldId="268"/>
            <ac:picMk id="11" creationId="{7DCF6EBD-07E8-89DE-AFE2-E369E4A8B60F}"/>
          </ac:picMkLst>
        </pc:picChg>
        <pc:picChg chg="add mod">
          <ac:chgData name="Aracely Alcala" userId="53e107ee-76f3-4d73-b0f6-7cee380c8d5d" providerId="ADAL" clId="{34A02525-0F3B-439F-98AF-2A9522239D5D}" dt="2025-07-31T15:34:48.419" v="1750" actId="14100"/>
          <ac:picMkLst>
            <pc:docMk/>
            <pc:sldMk cId="1582491899" sldId="268"/>
            <ac:picMk id="12" creationId="{B2A38A89-3983-545F-7553-94398C8396E5}"/>
          </ac:picMkLst>
        </pc:picChg>
        <pc:picChg chg="add mod">
          <ac:chgData name="Aracely Alcala" userId="53e107ee-76f3-4d73-b0f6-7cee380c8d5d" providerId="ADAL" clId="{34A02525-0F3B-439F-98AF-2A9522239D5D}" dt="2025-07-31T15:34:18.506" v="1745" actId="14100"/>
          <ac:picMkLst>
            <pc:docMk/>
            <pc:sldMk cId="1582491899" sldId="268"/>
            <ac:picMk id="13" creationId="{ECCE725E-E8E1-F6F0-CA5A-758629AD320C}"/>
          </ac:picMkLst>
        </pc:picChg>
        <pc:picChg chg="add mod">
          <ac:chgData name="Aracely Alcala" userId="53e107ee-76f3-4d73-b0f6-7cee380c8d5d" providerId="ADAL" clId="{34A02525-0F3B-439F-98AF-2A9522239D5D}" dt="2025-07-31T15:34:42.014" v="1747" actId="14100"/>
          <ac:picMkLst>
            <pc:docMk/>
            <pc:sldMk cId="1582491899" sldId="268"/>
            <ac:picMk id="1026" creationId="{98A23372-4616-3350-6A67-08AE27DBADB0}"/>
          </ac:picMkLst>
        </pc:picChg>
      </pc:sldChg>
      <pc:sldChg chg="addSp delSp modSp mod">
        <pc:chgData name="Aracely Alcala" userId="53e107ee-76f3-4d73-b0f6-7cee380c8d5d" providerId="ADAL" clId="{34A02525-0F3B-439F-98AF-2A9522239D5D}" dt="2025-08-27T19:17:55.002" v="2601" actId="27636"/>
        <pc:sldMkLst>
          <pc:docMk/>
          <pc:sldMk cId="2938258454" sldId="269"/>
        </pc:sldMkLst>
        <pc:spChg chg="mod">
          <ac:chgData name="Aracely Alcala" userId="53e107ee-76f3-4d73-b0f6-7cee380c8d5d" providerId="ADAL" clId="{34A02525-0F3B-439F-98AF-2A9522239D5D}" dt="2025-07-31T14:22:01.078" v="1536" actId="1076"/>
          <ac:spMkLst>
            <pc:docMk/>
            <pc:sldMk cId="2938258454" sldId="269"/>
            <ac:spMk id="2" creationId="{6118F517-6314-76F9-7347-6823DF77F92C}"/>
          </ac:spMkLst>
        </pc:spChg>
        <pc:spChg chg="mod">
          <ac:chgData name="Aracely Alcala" userId="53e107ee-76f3-4d73-b0f6-7cee380c8d5d" providerId="ADAL" clId="{34A02525-0F3B-439F-98AF-2A9522239D5D}" dt="2025-08-27T19:17:55.002" v="2601" actId="27636"/>
          <ac:spMkLst>
            <pc:docMk/>
            <pc:sldMk cId="2938258454" sldId="269"/>
            <ac:spMk id="3" creationId="{7C5A782E-A286-E982-8337-22F55B90DDBC}"/>
          </ac:spMkLst>
        </pc:spChg>
        <pc:spChg chg="add mod ord topLvl">
          <ac:chgData name="Aracely Alcala" userId="53e107ee-76f3-4d73-b0f6-7cee380c8d5d" providerId="ADAL" clId="{34A02525-0F3B-439F-98AF-2A9522239D5D}" dt="2025-07-31T15:50:44.961" v="2189" actId="164"/>
          <ac:spMkLst>
            <pc:docMk/>
            <pc:sldMk cId="2938258454" sldId="269"/>
            <ac:spMk id="9" creationId="{690DC2CE-5F4E-56C7-2169-06B3EEE86C13}"/>
          </ac:spMkLst>
        </pc:spChg>
        <pc:spChg chg="add mod">
          <ac:chgData name="Aracely Alcala" userId="53e107ee-76f3-4d73-b0f6-7cee380c8d5d" providerId="ADAL" clId="{34A02525-0F3B-439F-98AF-2A9522239D5D}" dt="2025-08-27T16:04:15.819" v="2456" actId="1076"/>
          <ac:spMkLst>
            <pc:docMk/>
            <pc:sldMk cId="2938258454" sldId="269"/>
            <ac:spMk id="13" creationId="{243AE6C0-1245-88A2-0533-00FD20C18EAD}"/>
          </ac:spMkLst>
        </pc:spChg>
        <pc:spChg chg="add mod topLvl">
          <ac:chgData name="Aracely Alcala" userId="53e107ee-76f3-4d73-b0f6-7cee380c8d5d" providerId="ADAL" clId="{34A02525-0F3B-439F-98AF-2A9522239D5D}" dt="2025-08-27T16:04:13.588" v="2455" actId="1076"/>
          <ac:spMkLst>
            <pc:docMk/>
            <pc:sldMk cId="2938258454" sldId="269"/>
            <ac:spMk id="14" creationId="{739D4F7C-EF2B-58E8-D56A-4EBE25A3E8D5}"/>
          </ac:spMkLst>
        </pc:spChg>
        <pc:spChg chg="add mod ord topLvl">
          <ac:chgData name="Aracely Alcala" userId="53e107ee-76f3-4d73-b0f6-7cee380c8d5d" providerId="ADAL" clId="{34A02525-0F3B-439F-98AF-2A9522239D5D}" dt="2025-07-31T15:45:02.262" v="1951" actId="164"/>
          <ac:spMkLst>
            <pc:docMk/>
            <pc:sldMk cId="2938258454" sldId="269"/>
            <ac:spMk id="15" creationId="{E107D96B-814D-538D-16E0-F1285E82B4FD}"/>
          </ac:spMkLst>
        </pc:spChg>
        <pc:spChg chg="add mod">
          <ac:chgData name="Aracely Alcala" userId="53e107ee-76f3-4d73-b0f6-7cee380c8d5d" providerId="ADAL" clId="{34A02525-0F3B-439F-98AF-2A9522239D5D}" dt="2025-07-31T15:45:02.262" v="1951" actId="164"/>
          <ac:spMkLst>
            <pc:docMk/>
            <pc:sldMk cId="2938258454" sldId="269"/>
            <ac:spMk id="20" creationId="{23CE9D41-F59B-1589-247A-0C4E2FB6DF1A}"/>
          </ac:spMkLst>
        </pc:spChg>
        <pc:spChg chg="add mod topLvl">
          <ac:chgData name="Aracely Alcala" userId="53e107ee-76f3-4d73-b0f6-7cee380c8d5d" providerId="ADAL" clId="{34A02525-0F3B-439F-98AF-2A9522239D5D}" dt="2025-08-27T16:04:13.588" v="2455" actId="1076"/>
          <ac:spMkLst>
            <pc:docMk/>
            <pc:sldMk cId="2938258454" sldId="269"/>
            <ac:spMk id="21" creationId="{61CDE382-68A5-B4AA-265A-E13C0BB3B99D}"/>
          </ac:spMkLst>
        </pc:spChg>
        <pc:spChg chg="add mod topLvl">
          <ac:chgData name="Aracely Alcala" userId="53e107ee-76f3-4d73-b0f6-7cee380c8d5d" providerId="ADAL" clId="{34A02525-0F3B-439F-98AF-2A9522239D5D}" dt="2025-07-31T15:50:44.961" v="2189" actId="164"/>
          <ac:spMkLst>
            <pc:docMk/>
            <pc:sldMk cId="2938258454" sldId="269"/>
            <ac:spMk id="24" creationId="{C8624D52-5DF5-834F-3A7B-8F022266551D}"/>
          </ac:spMkLst>
        </pc:spChg>
        <pc:spChg chg="add mod">
          <ac:chgData name="Aracely Alcala" userId="53e107ee-76f3-4d73-b0f6-7cee380c8d5d" providerId="ADAL" clId="{34A02525-0F3B-439F-98AF-2A9522239D5D}" dt="2025-08-27T16:04:15.819" v="2456" actId="1076"/>
          <ac:spMkLst>
            <pc:docMk/>
            <pc:sldMk cId="2938258454" sldId="269"/>
            <ac:spMk id="26" creationId="{B1F5CE6E-A69D-9F86-0F0B-258CA84146E1}"/>
          </ac:spMkLst>
        </pc:spChg>
        <pc:grpChg chg="add mod">
          <ac:chgData name="Aracely Alcala" userId="53e107ee-76f3-4d73-b0f6-7cee380c8d5d" providerId="ADAL" clId="{34A02525-0F3B-439F-98AF-2A9522239D5D}" dt="2025-07-31T15:45:02.262" v="1951" actId="164"/>
          <ac:grpSpMkLst>
            <pc:docMk/>
            <pc:sldMk cId="2938258454" sldId="269"/>
            <ac:grpSpMk id="22" creationId="{126E1B47-09C3-041E-2468-D16103009D5C}"/>
          </ac:grpSpMkLst>
        </pc:grpChg>
        <pc:grpChg chg="add mod">
          <ac:chgData name="Aracely Alcala" userId="53e107ee-76f3-4d73-b0f6-7cee380c8d5d" providerId="ADAL" clId="{34A02525-0F3B-439F-98AF-2A9522239D5D}" dt="2025-07-31T15:50:44.961" v="2189" actId="164"/>
          <ac:grpSpMkLst>
            <pc:docMk/>
            <pc:sldMk cId="2938258454" sldId="269"/>
            <ac:grpSpMk id="27" creationId="{A8656684-6967-FE8F-9F78-5145DA985495}"/>
          </ac:grpSpMkLst>
        </pc:grpChg>
        <pc:grpChg chg="add mod">
          <ac:chgData name="Aracely Alcala" userId="53e107ee-76f3-4d73-b0f6-7cee380c8d5d" providerId="ADAL" clId="{34A02525-0F3B-439F-98AF-2A9522239D5D}" dt="2025-08-27T16:04:15.819" v="2456" actId="1076"/>
          <ac:grpSpMkLst>
            <pc:docMk/>
            <pc:sldMk cId="2938258454" sldId="269"/>
            <ac:grpSpMk id="28" creationId="{705752E3-8714-4ED6-3115-2261A5E6CEAC}"/>
          </ac:grpSpMkLst>
        </pc:grpChg>
        <pc:grpChg chg="add mod">
          <ac:chgData name="Aracely Alcala" userId="53e107ee-76f3-4d73-b0f6-7cee380c8d5d" providerId="ADAL" clId="{34A02525-0F3B-439F-98AF-2A9522239D5D}" dt="2025-08-27T16:04:13.588" v="2455" actId="1076"/>
          <ac:grpSpMkLst>
            <pc:docMk/>
            <pc:sldMk cId="2938258454" sldId="269"/>
            <ac:grpSpMk id="29" creationId="{FBA90A9D-73E6-1A0C-C025-EF71BE72A670}"/>
          </ac:grpSpMkLst>
        </pc:grpChg>
        <pc:picChg chg="add mod topLvl">
          <ac:chgData name="Aracely Alcala" userId="53e107ee-76f3-4d73-b0f6-7cee380c8d5d" providerId="ADAL" clId="{34A02525-0F3B-439F-98AF-2A9522239D5D}" dt="2025-08-27T16:04:13.588" v="2455" actId="1076"/>
          <ac:picMkLst>
            <pc:docMk/>
            <pc:sldMk cId="2938258454" sldId="269"/>
            <ac:picMk id="5122" creationId="{4BB9F462-BE4F-9039-94CF-907105B54651}"/>
          </ac:picMkLst>
        </pc:picChg>
        <pc:picChg chg="add mod">
          <ac:chgData name="Aracely Alcala" userId="53e107ee-76f3-4d73-b0f6-7cee380c8d5d" providerId="ADAL" clId="{34A02525-0F3B-439F-98AF-2A9522239D5D}" dt="2025-07-31T15:45:02.262" v="1951" actId="164"/>
          <ac:picMkLst>
            <pc:docMk/>
            <pc:sldMk cId="2938258454" sldId="269"/>
            <ac:picMk id="5124" creationId="{5347EB25-3FF1-CB8C-C821-5FFFC805D44C}"/>
          </ac:picMkLst>
        </pc:picChg>
        <pc:picChg chg="add mod topLvl">
          <ac:chgData name="Aracely Alcala" userId="53e107ee-76f3-4d73-b0f6-7cee380c8d5d" providerId="ADAL" clId="{34A02525-0F3B-439F-98AF-2A9522239D5D}" dt="2025-07-31T15:50:44.961" v="2189" actId="164"/>
          <ac:picMkLst>
            <pc:docMk/>
            <pc:sldMk cId="2938258454" sldId="269"/>
            <ac:picMk id="5126" creationId="{BB49E0E9-54A2-05F1-AF44-6F295525F755}"/>
          </ac:picMkLst>
        </pc:picChg>
        <pc:picChg chg="add mod">
          <ac:chgData name="Aracely Alcala" userId="53e107ee-76f3-4d73-b0f6-7cee380c8d5d" providerId="ADAL" clId="{34A02525-0F3B-439F-98AF-2A9522239D5D}" dt="2025-08-27T16:04:15.819" v="2456" actId="1076"/>
          <ac:picMkLst>
            <pc:docMk/>
            <pc:sldMk cId="2938258454" sldId="269"/>
            <ac:picMk id="5128" creationId="{360A174E-C82E-B0DE-4D7E-9771A140D7C9}"/>
          </ac:picMkLst>
        </pc:picChg>
      </pc:sldChg>
      <pc:sldChg chg="addSp delSp modSp mod modAnim">
        <pc:chgData name="Aracely Alcala" userId="53e107ee-76f3-4d73-b0f6-7cee380c8d5d" providerId="ADAL" clId="{34A02525-0F3B-439F-98AF-2A9522239D5D}" dt="2025-07-31T14:21:17.301" v="1464" actId="1076"/>
        <pc:sldMkLst>
          <pc:docMk/>
          <pc:sldMk cId="2476607243" sldId="270"/>
        </pc:sldMkLst>
        <pc:spChg chg="add mod">
          <ac:chgData name="Aracely Alcala" userId="53e107ee-76f3-4d73-b0f6-7cee380c8d5d" providerId="ADAL" clId="{34A02525-0F3B-439F-98AF-2A9522239D5D}" dt="2025-07-29T01:13:45.305" v="508"/>
          <ac:spMkLst>
            <pc:docMk/>
            <pc:sldMk cId="2476607243" sldId="270"/>
            <ac:spMk id="7" creationId="{C8AD35A7-CEFA-388F-D54C-013EF1BDFEDB}"/>
          </ac:spMkLst>
        </pc:spChg>
        <pc:spChg chg="mod">
          <ac:chgData name="Aracely Alcala" userId="53e107ee-76f3-4d73-b0f6-7cee380c8d5d" providerId="ADAL" clId="{34A02525-0F3B-439F-98AF-2A9522239D5D}" dt="2025-07-29T01:18:58.068" v="609" actId="207"/>
          <ac:spMkLst>
            <pc:docMk/>
            <pc:sldMk cId="2476607243" sldId="270"/>
            <ac:spMk id="9" creationId="{76C9895F-52F9-C136-4158-A26AF5410DD5}"/>
          </ac:spMkLst>
        </pc:spChg>
        <pc:spChg chg="add mod">
          <ac:chgData name="Aracely Alcala" userId="53e107ee-76f3-4d73-b0f6-7cee380c8d5d" providerId="ADAL" clId="{34A02525-0F3B-439F-98AF-2A9522239D5D}" dt="2025-07-29T01:13:45.305" v="508"/>
          <ac:spMkLst>
            <pc:docMk/>
            <pc:sldMk cId="2476607243" sldId="270"/>
            <ac:spMk id="11" creationId="{4C527E20-ADBE-0596-1195-ABA270951BC2}"/>
          </ac:spMkLst>
        </pc:spChg>
        <pc:spChg chg="add mod">
          <ac:chgData name="Aracely Alcala" userId="53e107ee-76f3-4d73-b0f6-7cee380c8d5d" providerId="ADAL" clId="{34A02525-0F3B-439F-98AF-2A9522239D5D}" dt="2025-07-29T01:13:45.305" v="508"/>
          <ac:spMkLst>
            <pc:docMk/>
            <pc:sldMk cId="2476607243" sldId="270"/>
            <ac:spMk id="13" creationId="{A775F3F4-6DC8-2A08-8695-BEFB618875B2}"/>
          </ac:spMkLst>
        </pc:spChg>
        <pc:spChg chg="add mod">
          <ac:chgData name="Aracely Alcala" userId="53e107ee-76f3-4d73-b0f6-7cee380c8d5d" providerId="ADAL" clId="{34A02525-0F3B-439F-98AF-2A9522239D5D}" dt="2025-07-29T01:13:45.305" v="508"/>
          <ac:spMkLst>
            <pc:docMk/>
            <pc:sldMk cId="2476607243" sldId="270"/>
            <ac:spMk id="15" creationId="{DF92FE73-49E9-C592-E2FB-36D70053F798}"/>
          </ac:spMkLst>
        </pc:spChg>
        <pc:spChg chg="add mod">
          <ac:chgData name="Aracely Alcala" userId="53e107ee-76f3-4d73-b0f6-7cee380c8d5d" providerId="ADAL" clId="{34A02525-0F3B-439F-98AF-2A9522239D5D}" dt="2025-07-29T01:13:45.305" v="508"/>
          <ac:spMkLst>
            <pc:docMk/>
            <pc:sldMk cId="2476607243" sldId="270"/>
            <ac:spMk id="16" creationId="{2F18AC11-8E0C-73FF-63B5-1749A8C7AF62}"/>
          </ac:spMkLst>
        </pc:spChg>
        <pc:spChg chg="add mod">
          <ac:chgData name="Aracely Alcala" userId="53e107ee-76f3-4d73-b0f6-7cee380c8d5d" providerId="ADAL" clId="{34A02525-0F3B-439F-98AF-2A9522239D5D}" dt="2025-07-29T01:13:45.305" v="508"/>
          <ac:spMkLst>
            <pc:docMk/>
            <pc:sldMk cId="2476607243" sldId="270"/>
            <ac:spMk id="17" creationId="{060F901E-29A1-B315-DCCF-70A07C3D7A18}"/>
          </ac:spMkLst>
        </pc:spChg>
        <pc:spChg chg="add mod">
          <ac:chgData name="Aracely Alcala" userId="53e107ee-76f3-4d73-b0f6-7cee380c8d5d" providerId="ADAL" clId="{34A02525-0F3B-439F-98AF-2A9522239D5D}" dt="2025-07-29T01:13:45.305" v="508"/>
          <ac:spMkLst>
            <pc:docMk/>
            <pc:sldMk cId="2476607243" sldId="270"/>
            <ac:spMk id="18" creationId="{5E86C1E1-38E3-76CD-2E33-2997738944AC}"/>
          </ac:spMkLst>
        </pc:spChg>
        <pc:spChg chg="add mod">
          <ac:chgData name="Aracely Alcala" userId="53e107ee-76f3-4d73-b0f6-7cee380c8d5d" providerId="ADAL" clId="{34A02525-0F3B-439F-98AF-2A9522239D5D}" dt="2025-07-29T01:13:45.305" v="508"/>
          <ac:spMkLst>
            <pc:docMk/>
            <pc:sldMk cId="2476607243" sldId="270"/>
            <ac:spMk id="19" creationId="{5B6DDABB-536B-745E-5196-749AFD1729C5}"/>
          </ac:spMkLst>
        </pc:spChg>
        <pc:spChg chg="add mod">
          <ac:chgData name="Aracely Alcala" userId="53e107ee-76f3-4d73-b0f6-7cee380c8d5d" providerId="ADAL" clId="{34A02525-0F3B-439F-98AF-2A9522239D5D}" dt="2025-07-29T01:13:45.305" v="508"/>
          <ac:spMkLst>
            <pc:docMk/>
            <pc:sldMk cId="2476607243" sldId="270"/>
            <ac:spMk id="20" creationId="{71FEED4C-825F-DF48-76BA-213F79AC9633}"/>
          </ac:spMkLst>
        </pc:spChg>
        <pc:spChg chg="add mod">
          <ac:chgData name="Aracely Alcala" userId="53e107ee-76f3-4d73-b0f6-7cee380c8d5d" providerId="ADAL" clId="{34A02525-0F3B-439F-98AF-2A9522239D5D}" dt="2025-07-29T01:13:45.305" v="508"/>
          <ac:spMkLst>
            <pc:docMk/>
            <pc:sldMk cId="2476607243" sldId="270"/>
            <ac:spMk id="21" creationId="{94965CD6-BD31-B187-60FA-4E89279877CA}"/>
          </ac:spMkLst>
        </pc:spChg>
        <pc:spChg chg="add mod">
          <ac:chgData name="Aracely Alcala" userId="53e107ee-76f3-4d73-b0f6-7cee380c8d5d" providerId="ADAL" clId="{34A02525-0F3B-439F-98AF-2A9522239D5D}" dt="2025-07-29T01:19:20.440" v="613" actId="208"/>
          <ac:spMkLst>
            <pc:docMk/>
            <pc:sldMk cId="2476607243" sldId="270"/>
            <ac:spMk id="22" creationId="{6F7CAE40-F3EA-87F4-CF79-01C44DE21236}"/>
          </ac:spMkLst>
        </pc:spChg>
        <pc:grpChg chg="add mod">
          <ac:chgData name="Aracely Alcala" userId="53e107ee-76f3-4d73-b0f6-7cee380c8d5d" providerId="ADAL" clId="{34A02525-0F3B-439F-98AF-2A9522239D5D}" dt="2025-07-31T14:21:17.301" v="1464" actId="1076"/>
          <ac:grpSpMkLst>
            <pc:docMk/>
            <pc:sldMk cId="2476607243" sldId="270"/>
            <ac:grpSpMk id="2" creationId="{70C02B7D-EACC-2541-9871-97F3D8685111}"/>
          </ac:grpSpMkLst>
        </pc:grpChg>
        <pc:picChg chg="mod">
          <ac:chgData name="Aracely Alcala" userId="53e107ee-76f3-4d73-b0f6-7cee380c8d5d" providerId="ADAL" clId="{34A02525-0F3B-439F-98AF-2A9522239D5D}" dt="2025-07-31T14:21:06.142" v="1459" actId="164"/>
          <ac:picMkLst>
            <pc:docMk/>
            <pc:sldMk cId="2476607243" sldId="270"/>
            <ac:picMk id="10" creationId="{3F1A2AFC-80E8-5959-AD10-B8B3D59A90AA}"/>
          </ac:picMkLst>
        </pc:picChg>
        <pc:picChg chg="mod">
          <ac:chgData name="Aracely Alcala" userId="53e107ee-76f3-4d73-b0f6-7cee380c8d5d" providerId="ADAL" clId="{34A02525-0F3B-439F-98AF-2A9522239D5D}" dt="2025-07-31T14:21:06.142" v="1459" actId="164"/>
          <ac:picMkLst>
            <pc:docMk/>
            <pc:sldMk cId="2476607243" sldId="270"/>
            <ac:picMk id="12" creationId="{C3E267D4-56AD-BD6D-D5CE-42CF4B9DE8C2}"/>
          </ac:picMkLst>
        </pc:picChg>
        <pc:picChg chg="mod">
          <ac:chgData name="Aracely Alcala" userId="53e107ee-76f3-4d73-b0f6-7cee380c8d5d" providerId="ADAL" clId="{34A02525-0F3B-439F-98AF-2A9522239D5D}" dt="2025-07-31T14:21:06.142" v="1459" actId="164"/>
          <ac:picMkLst>
            <pc:docMk/>
            <pc:sldMk cId="2476607243" sldId="270"/>
            <ac:picMk id="14" creationId="{A69E6437-05AF-7AC3-76A0-6C7D863A6999}"/>
          </ac:picMkLst>
        </pc:picChg>
      </pc:sldChg>
      <pc:sldChg chg="addSp delSp modSp mod modAnim">
        <pc:chgData name="Aracely Alcala" userId="53e107ee-76f3-4d73-b0f6-7cee380c8d5d" providerId="ADAL" clId="{34A02525-0F3B-439F-98AF-2A9522239D5D}" dt="2025-07-31T14:23:28.013" v="1562" actId="1076"/>
        <pc:sldMkLst>
          <pc:docMk/>
          <pc:sldMk cId="3245785669" sldId="271"/>
        </pc:sldMkLst>
        <pc:spChg chg="add mod">
          <ac:chgData name="Aracely Alcala" userId="53e107ee-76f3-4d73-b0f6-7cee380c8d5d" providerId="ADAL" clId="{34A02525-0F3B-439F-98AF-2A9522239D5D}" dt="2025-07-29T01:13:49.210" v="509"/>
          <ac:spMkLst>
            <pc:docMk/>
            <pc:sldMk cId="3245785669" sldId="271"/>
            <ac:spMk id="7" creationId="{BAE4B2C8-DDE4-24E0-8AEC-CF72DAAD102E}"/>
          </ac:spMkLst>
        </pc:spChg>
        <pc:spChg chg="mod">
          <ac:chgData name="Aracely Alcala" userId="53e107ee-76f3-4d73-b0f6-7cee380c8d5d" providerId="ADAL" clId="{34A02525-0F3B-439F-98AF-2A9522239D5D}" dt="2025-07-29T01:19:37.212" v="616" actId="207"/>
          <ac:spMkLst>
            <pc:docMk/>
            <pc:sldMk cId="3245785669" sldId="271"/>
            <ac:spMk id="9" creationId="{8F0302A0-6845-6538-F124-3892D7B8BD49}"/>
          </ac:spMkLst>
        </pc:spChg>
        <pc:spChg chg="add mod">
          <ac:chgData name="Aracely Alcala" userId="53e107ee-76f3-4d73-b0f6-7cee380c8d5d" providerId="ADAL" clId="{34A02525-0F3B-439F-98AF-2A9522239D5D}" dt="2025-07-29T01:13:49.210" v="509"/>
          <ac:spMkLst>
            <pc:docMk/>
            <pc:sldMk cId="3245785669" sldId="271"/>
            <ac:spMk id="11" creationId="{08B13507-0437-C447-93F0-B5FAA651FC1C}"/>
          </ac:spMkLst>
        </pc:spChg>
        <pc:spChg chg="add mod">
          <ac:chgData name="Aracely Alcala" userId="53e107ee-76f3-4d73-b0f6-7cee380c8d5d" providerId="ADAL" clId="{34A02525-0F3B-439F-98AF-2A9522239D5D}" dt="2025-07-29T01:13:49.210" v="509"/>
          <ac:spMkLst>
            <pc:docMk/>
            <pc:sldMk cId="3245785669" sldId="271"/>
            <ac:spMk id="13" creationId="{9F8CE885-9044-BBD8-CFAB-42C78069323B}"/>
          </ac:spMkLst>
        </pc:spChg>
        <pc:spChg chg="add mod">
          <ac:chgData name="Aracely Alcala" userId="53e107ee-76f3-4d73-b0f6-7cee380c8d5d" providerId="ADAL" clId="{34A02525-0F3B-439F-98AF-2A9522239D5D}" dt="2025-07-29T01:13:49.210" v="509"/>
          <ac:spMkLst>
            <pc:docMk/>
            <pc:sldMk cId="3245785669" sldId="271"/>
            <ac:spMk id="15" creationId="{4AA6C216-1630-EB81-4B30-B5650E777303}"/>
          </ac:spMkLst>
        </pc:spChg>
        <pc:spChg chg="add mod">
          <ac:chgData name="Aracely Alcala" userId="53e107ee-76f3-4d73-b0f6-7cee380c8d5d" providerId="ADAL" clId="{34A02525-0F3B-439F-98AF-2A9522239D5D}" dt="2025-07-29T01:13:49.210" v="509"/>
          <ac:spMkLst>
            <pc:docMk/>
            <pc:sldMk cId="3245785669" sldId="271"/>
            <ac:spMk id="16" creationId="{AEA7E0D1-B28B-B343-11D3-9D8A2942CBA9}"/>
          </ac:spMkLst>
        </pc:spChg>
        <pc:spChg chg="add mod">
          <ac:chgData name="Aracely Alcala" userId="53e107ee-76f3-4d73-b0f6-7cee380c8d5d" providerId="ADAL" clId="{34A02525-0F3B-439F-98AF-2A9522239D5D}" dt="2025-07-29T01:13:49.210" v="509"/>
          <ac:spMkLst>
            <pc:docMk/>
            <pc:sldMk cId="3245785669" sldId="271"/>
            <ac:spMk id="17" creationId="{FB1A9B3B-3CF5-F322-5683-022E5CF6D3A2}"/>
          </ac:spMkLst>
        </pc:spChg>
        <pc:spChg chg="add mod">
          <ac:chgData name="Aracely Alcala" userId="53e107ee-76f3-4d73-b0f6-7cee380c8d5d" providerId="ADAL" clId="{34A02525-0F3B-439F-98AF-2A9522239D5D}" dt="2025-07-29T01:13:49.210" v="509"/>
          <ac:spMkLst>
            <pc:docMk/>
            <pc:sldMk cId="3245785669" sldId="271"/>
            <ac:spMk id="18" creationId="{FD51F826-60DC-D294-5D83-F1B684E7B793}"/>
          </ac:spMkLst>
        </pc:spChg>
        <pc:spChg chg="add mod">
          <ac:chgData name="Aracely Alcala" userId="53e107ee-76f3-4d73-b0f6-7cee380c8d5d" providerId="ADAL" clId="{34A02525-0F3B-439F-98AF-2A9522239D5D}" dt="2025-07-29T01:13:49.210" v="509"/>
          <ac:spMkLst>
            <pc:docMk/>
            <pc:sldMk cId="3245785669" sldId="271"/>
            <ac:spMk id="19" creationId="{C35A0BE4-B4A1-B1D1-90EE-7ECF6C2E3D41}"/>
          </ac:spMkLst>
        </pc:spChg>
        <pc:spChg chg="add mod">
          <ac:chgData name="Aracely Alcala" userId="53e107ee-76f3-4d73-b0f6-7cee380c8d5d" providerId="ADAL" clId="{34A02525-0F3B-439F-98AF-2A9522239D5D}" dt="2025-07-29T01:13:49.210" v="509"/>
          <ac:spMkLst>
            <pc:docMk/>
            <pc:sldMk cId="3245785669" sldId="271"/>
            <ac:spMk id="20" creationId="{1AA06625-BB96-9F03-9B47-FBD310733CC7}"/>
          </ac:spMkLst>
        </pc:spChg>
        <pc:spChg chg="add mod">
          <ac:chgData name="Aracely Alcala" userId="53e107ee-76f3-4d73-b0f6-7cee380c8d5d" providerId="ADAL" clId="{34A02525-0F3B-439F-98AF-2A9522239D5D}" dt="2025-07-29T01:13:49.210" v="509"/>
          <ac:spMkLst>
            <pc:docMk/>
            <pc:sldMk cId="3245785669" sldId="271"/>
            <ac:spMk id="21" creationId="{39F9B434-49A4-D124-9973-90C5A0AAB076}"/>
          </ac:spMkLst>
        </pc:spChg>
        <pc:spChg chg="add mod">
          <ac:chgData name="Aracely Alcala" userId="53e107ee-76f3-4d73-b0f6-7cee380c8d5d" providerId="ADAL" clId="{34A02525-0F3B-439F-98AF-2A9522239D5D}" dt="2025-07-29T01:20:10.447" v="620" actId="1076"/>
          <ac:spMkLst>
            <pc:docMk/>
            <pc:sldMk cId="3245785669" sldId="271"/>
            <ac:spMk id="22" creationId="{60C23A9B-AEA7-BAC5-A95A-E62405E0D347}"/>
          </ac:spMkLst>
        </pc:spChg>
        <pc:grpChg chg="add mod">
          <ac:chgData name="Aracely Alcala" userId="53e107ee-76f3-4d73-b0f6-7cee380c8d5d" providerId="ADAL" clId="{34A02525-0F3B-439F-98AF-2A9522239D5D}" dt="2025-07-31T14:23:28.013" v="1562" actId="1076"/>
          <ac:grpSpMkLst>
            <pc:docMk/>
            <pc:sldMk cId="3245785669" sldId="271"/>
            <ac:grpSpMk id="2" creationId="{02A50AFE-D3E5-D3F0-4F02-2C3A03FEAE4C}"/>
          </ac:grpSpMkLst>
        </pc:grpChg>
        <pc:picChg chg="mod">
          <ac:chgData name="Aracely Alcala" userId="53e107ee-76f3-4d73-b0f6-7cee380c8d5d" providerId="ADAL" clId="{34A02525-0F3B-439F-98AF-2A9522239D5D}" dt="2025-07-31T14:23:19.530" v="1559" actId="164"/>
          <ac:picMkLst>
            <pc:docMk/>
            <pc:sldMk cId="3245785669" sldId="271"/>
            <ac:picMk id="10" creationId="{1191E890-843F-2C5F-1A6E-EA4FF4D0D378}"/>
          </ac:picMkLst>
        </pc:picChg>
        <pc:picChg chg="mod">
          <ac:chgData name="Aracely Alcala" userId="53e107ee-76f3-4d73-b0f6-7cee380c8d5d" providerId="ADAL" clId="{34A02525-0F3B-439F-98AF-2A9522239D5D}" dt="2025-07-31T14:23:19.530" v="1559" actId="164"/>
          <ac:picMkLst>
            <pc:docMk/>
            <pc:sldMk cId="3245785669" sldId="271"/>
            <ac:picMk id="12" creationId="{387B8A8E-1418-3A42-F2E2-BBB8B9285659}"/>
          </ac:picMkLst>
        </pc:picChg>
        <pc:picChg chg="mod">
          <ac:chgData name="Aracely Alcala" userId="53e107ee-76f3-4d73-b0f6-7cee380c8d5d" providerId="ADAL" clId="{34A02525-0F3B-439F-98AF-2A9522239D5D}" dt="2025-07-31T14:23:19.530" v="1559" actId="164"/>
          <ac:picMkLst>
            <pc:docMk/>
            <pc:sldMk cId="3245785669" sldId="271"/>
            <ac:picMk id="14" creationId="{CE1DEFFF-D903-09AB-D5E7-D11B7DB48ACB}"/>
          </ac:picMkLst>
        </pc:picChg>
      </pc:sldChg>
      <pc:sldChg chg="addSp delSp modSp mod">
        <pc:chgData name="Aracely Alcala" userId="53e107ee-76f3-4d73-b0f6-7cee380c8d5d" providerId="ADAL" clId="{34A02525-0F3B-439F-98AF-2A9522239D5D}" dt="2025-08-28T01:09:18.890" v="2713" actId="1076"/>
        <pc:sldMkLst>
          <pc:docMk/>
          <pc:sldMk cId="2265126720" sldId="272"/>
        </pc:sldMkLst>
        <pc:picChg chg="add mod modCrop">
          <ac:chgData name="Aracely Alcala" userId="53e107ee-76f3-4d73-b0f6-7cee380c8d5d" providerId="ADAL" clId="{34A02525-0F3B-439F-98AF-2A9522239D5D}" dt="2025-08-28T01:09:18.890" v="2713" actId="1076"/>
          <ac:picMkLst>
            <pc:docMk/>
            <pc:sldMk cId="2265126720" sldId="272"/>
            <ac:picMk id="7" creationId="{37551C35-46F1-BCD0-9DF5-8A3D05B616E4}"/>
          </ac:picMkLst>
        </pc:picChg>
        <pc:picChg chg="add mod">
          <ac:chgData name="Aracely Alcala" userId="53e107ee-76f3-4d73-b0f6-7cee380c8d5d" providerId="ADAL" clId="{34A02525-0F3B-439F-98AF-2A9522239D5D}" dt="2025-07-31T14:41:18.077" v="1625" actId="1582"/>
          <ac:picMkLst>
            <pc:docMk/>
            <pc:sldMk cId="2265126720" sldId="272"/>
            <ac:picMk id="2050" creationId="{84D25D4D-4D25-E9FE-C16E-BB1FF3CA1A0F}"/>
          </ac:picMkLst>
        </pc:picChg>
      </pc:sldChg>
      <pc:sldChg chg="addSp delSp modSp add mod modClrScheme chgLayout">
        <pc:chgData name="Aracely Alcala" userId="53e107ee-76f3-4d73-b0f6-7cee380c8d5d" providerId="ADAL" clId="{34A02525-0F3B-439F-98AF-2A9522239D5D}" dt="2025-08-27T19:18:05.503" v="2613" actId="27636"/>
        <pc:sldMkLst>
          <pc:docMk/>
          <pc:sldMk cId="4104526479" sldId="273"/>
        </pc:sldMkLst>
        <pc:spChg chg="mod">
          <ac:chgData name="Aracely Alcala" userId="53e107ee-76f3-4d73-b0f6-7cee380c8d5d" providerId="ADAL" clId="{34A02525-0F3B-439F-98AF-2A9522239D5D}" dt="2025-07-29T01:14:07.826" v="548" actId="207"/>
          <ac:spMkLst>
            <pc:docMk/>
            <pc:sldMk cId="4104526479" sldId="273"/>
            <ac:spMk id="9" creationId="{6BFD5D59-EDA8-B2F8-149C-5205D0975286}"/>
          </ac:spMkLst>
        </pc:spChg>
        <pc:spChg chg="add mod ord">
          <ac:chgData name="Aracely Alcala" userId="53e107ee-76f3-4d73-b0f6-7cee380c8d5d" providerId="ADAL" clId="{34A02525-0F3B-439F-98AF-2A9522239D5D}" dt="2025-08-27T19:18:05.503" v="2613" actId="27636"/>
          <ac:spMkLst>
            <pc:docMk/>
            <pc:sldMk cId="4104526479" sldId="273"/>
            <ac:spMk id="15" creationId="{826A7CE2-1E4D-EB01-96DC-E4E3EB1CCF0A}"/>
          </ac:spMkLst>
        </pc:spChg>
        <pc:picChg chg="add mod">
          <ac:chgData name="Aracely Alcala" userId="53e107ee-76f3-4d73-b0f6-7cee380c8d5d" providerId="ADAL" clId="{34A02525-0F3B-439F-98AF-2A9522239D5D}" dt="2025-07-29T01:02:22.152" v="290" actId="1076"/>
          <ac:picMkLst>
            <pc:docMk/>
            <pc:sldMk cId="4104526479" sldId="273"/>
            <ac:picMk id="17" creationId="{5E4A7300-0949-3D5A-4069-54B8AD18EC5D}"/>
          </ac:picMkLst>
        </pc:picChg>
        <pc:picChg chg="add mod">
          <ac:chgData name="Aracely Alcala" userId="53e107ee-76f3-4d73-b0f6-7cee380c8d5d" providerId="ADAL" clId="{34A02525-0F3B-439F-98AF-2A9522239D5D}" dt="2025-07-29T01:02:22.152" v="290" actId="1076"/>
          <ac:picMkLst>
            <pc:docMk/>
            <pc:sldMk cId="4104526479" sldId="273"/>
            <ac:picMk id="19" creationId="{3C95A915-1484-1E9A-A2FB-883D58DE1ACC}"/>
          </ac:picMkLst>
        </pc:picChg>
      </pc:sldChg>
      <pc:sldChg chg="addSp delSp modSp new mod">
        <pc:chgData name="Aracely Alcala" userId="53e107ee-76f3-4d73-b0f6-7cee380c8d5d" providerId="ADAL" clId="{34A02525-0F3B-439F-98AF-2A9522239D5D}" dt="2025-08-28T01:09:42.567" v="2718" actId="14100"/>
        <pc:sldMkLst>
          <pc:docMk/>
          <pc:sldMk cId="892698545" sldId="274"/>
        </pc:sldMkLst>
        <pc:grpChg chg="add mod">
          <ac:chgData name="Aracely Alcala" userId="53e107ee-76f3-4d73-b0f6-7cee380c8d5d" providerId="ADAL" clId="{34A02525-0F3B-439F-98AF-2A9522239D5D}" dt="2025-08-28T01:09:42.567" v="2718" actId="14100"/>
          <ac:grpSpMkLst>
            <pc:docMk/>
            <pc:sldMk cId="892698545" sldId="274"/>
            <ac:grpSpMk id="12" creationId="{5954D0F4-6202-B38A-6F72-A56C68E21B38}"/>
          </ac:grpSpMkLst>
        </pc:grpChg>
        <pc:picChg chg="add mod modCrop">
          <ac:chgData name="Aracely Alcala" userId="53e107ee-76f3-4d73-b0f6-7cee380c8d5d" providerId="ADAL" clId="{34A02525-0F3B-439F-98AF-2A9522239D5D}" dt="2025-07-29T00:10:04.832" v="260" actId="164"/>
          <ac:picMkLst>
            <pc:docMk/>
            <pc:sldMk cId="892698545" sldId="274"/>
            <ac:picMk id="5" creationId="{B2F91B57-4F17-240C-87A4-172752C92AB2}"/>
          </ac:picMkLst>
        </pc:picChg>
        <pc:picChg chg="add mod">
          <ac:chgData name="Aracely Alcala" userId="53e107ee-76f3-4d73-b0f6-7cee380c8d5d" providerId="ADAL" clId="{34A02525-0F3B-439F-98AF-2A9522239D5D}" dt="2025-07-31T14:36:45.793" v="1614" actId="14100"/>
          <ac:picMkLst>
            <pc:docMk/>
            <pc:sldMk cId="892698545" sldId="274"/>
            <ac:picMk id="7" creationId="{A4912760-A01F-E0C1-21E4-0720F4A80347}"/>
          </ac:picMkLst>
        </pc:picChg>
        <pc:picChg chg="add mod modCrop">
          <ac:chgData name="Aracely Alcala" userId="53e107ee-76f3-4d73-b0f6-7cee380c8d5d" providerId="ADAL" clId="{34A02525-0F3B-439F-98AF-2A9522239D5D}" dt="2025-07-29T00:10:04.832" v="260" actId="164"/>
          <ac:picMkLst>
            <pc:docMk/>
            <pc:sldMk cId="892698545" sldId="274"/>
            <ac:picMk id="9" creationId="{320DEC0D-A5FC-C044-82BE-0DB1AA9F22B8}"/>
          </ac:picMkLst>
        </pc:picChg>
        <pc:picChg chg="add mod">
          <ac:chgData name="Aracely Alcala" userId="53e107ee-76f3-4d73-b0f6-7cee380c8d5d" providerId="ADAL" clId="{34A02525-0F3B-439F-98AF-2A9522239D5D}" dt="2025-07-29T19:48:31.295" v="793" actId="1076"/>
          <ac:picMkLst>
            <pc:docMk/>
            <pc:sldMk cId="892698545" sldId="274"/>
            <ac:picMk id="11" creationId="{8F25662D-A15D-D35B-BE98-2194E0C8B54A}"/>
          </ac:picMkLst>
        </pc:picChg>
        <pc:picChg chg="add mod">
          <ac:chgData name="Aracely Alcala" userId="53e107ee-76f3-4d73-b0f6-7cee380c8d5d" providerId="ADAL" clId="{34A02525-0F3B-439F-98AF-2A9522239D5D}" dt="2025-07-29T20:21:42.936" v="1075" actId="1076"/>
          <ac:picMkLst>
            <pc:docMk/>
            <pc:sldMk cId="892698545" sldId="274"/>
            <ac:picMk id="16386" creationId="{335C4587-E327-77FA-2E03-518AEDE91ECC}"/>
          </ac:picMkLst>
        </pc:picChg>
      </pc:sldChg>
      <pc:sldChg chg="addSp delSp modSp new mod">
        <pc:chgData name="Aracely Alcala" userId="53e107ee-76f3-4d73-b0f6-7cee380c8d5d" providerId="ADAL" clId="{34A02525-0F3B-439F-98AF-2A9522239D5D}" dt="2025-08-28T01:09:34.677" v="2717" actId="732"/>
        <pc:sldMkLst>
          <pc:docMk/>
          <pc:sldMk cId="4151145252" sldId="275"/>
        </pc:sldMkLst>
        <pc:picChg chg="add mod modCrop">
          <ac:chgData name="Aracely Alcala" userId="53e107ee-76f3-4d73-b0f6-7cee380c8d5d" providerId="ADAL" clId="{34A02525-0F3B-439F-98AF-2A9522239D5D}" dt="2025-07-31T19:25:26.877" v="2221" actId="1076"/>
          <ac:picMkLst>
            <pc:docMk/>
            <pc:sldMk cId="4151145252" sldId="275"/>
            <ac:picMk id="2" creationId="{D1239B75-D1D7-A690-D852-DA1ACEA69A0A}"/>
          </ac:picMkLst>
        </pc:picChg>
        <pc:picChg chg="add mod modCrop">
          <ac:chgData name="Aracely Alcala" userId="53e107ee-76f3-4d73-b0f6-7cee380c8d5d" providerId="ADAL" clId="{34A02525-0F3B-439F-98AF-2A9522239D5D}" dt="2025-08-28T01:09:34.677" v="2717" actId="732"/>
          <ac:picMkLst>
            <pc:docMk/>
            <pc:sldMk cId="4151145252" sldId="275"/>
            <ac:picMk id="3" creationId="{3950E96C-4C67-A957-C2E7-D793640E743A}"/>
          </ac:picMkLst>
        </pc:picChg>
        <pc:picChg chg="add mod">
          <ac:chgData name="Aracely Alcala" userId="53e107ee-76f3-4d73-b0f6-7cee380c8d5d" providerId="ADAL" clId="{34A02525-0F3B-439F-98AF-2A9522239D5D}" dt="2025-07-31T14:41:43.003" v="1628" actId="1582"/>
          <ac:picMkLst>
            <pc:docMk/>
            <pc:sldMk cId="4151145252" sldId="275"/>
            <ac:picMk id="5" creationId="{0310DA6F-C796-B7C0-789B-1A3099FCBB33}"/>
          </ac:picMkLst>
        </pc:picChg>
      </pc:sldChg>
      <pc:sldChg chg="addSp delSp modSp new mod">
        <pc:chgData name="Aracely Alcala" userId="53e107ee-76f3-4d73-b0f6-7cee380c8d5d" providerId="ADAL" clId="{34A02525-0F3B-439F-98AF-2A9522239D5D}" dt="2025-08-28T13:20:58.863" v="2816" actId="478"/>
        <pc:sldMkLst>
          <pc:docMk/>
          <pc:sldMk cId="3700092297" sldId="276"/>
        </pc:sldMkLst>
        <pc:spChg chg="add del mod">
          <ac:chgData name="Aracely Alcala" userId="53e107ee-76f3-4d73-b0f6-7cee380c8d5d" providerId="ADAL" clId="{34A02525-0F3B-439F-98AF-2A9522239D5D}" dt="2025-08-28T13:20:58.863" v="2816" actId="478"/>
          <ac:spMkLst>
            <pc:docMk/>
            <pc:sldMk cId="3700092297" sldId="276"/>
            <ac:spMk id="4" creationId="{4F8CCCB4-5066-6CFB-836B-C301F487919A}"/>
          </ac:spMkLst>
        </pc:spChg>
        <pc:spChg chg="add mod">
          <ac:chgData name="Aracely Alcala" userId="53e107ee-76f3-4d73-b0f6-7cee380c8d5d" providerId="ADAL" clId="{34A02525-0F3B-439F-98AF-2A9522239D5D}" dt="2025-08-28T01:11:03.976" v="2732" actId="1076"/>
          <ac:spMkLst>
            <pc:docMk/>
            <pc:sldMk cId="3700092297" sldId="276"/>
            <ac:spMk id="7" creationId="{13518F66-A89A-97A9-7CD8-60824F1CE9E0}"/>
          </ac:spMkLst>
        </pc:spChg>
        <pc:grpChg chg="add del mod ord">
          <ac:chgData name="Aracely Alcala" userId="53e107ee-76f3-4d73-b0f6-7cee380c8d5d" providerId="ADAL" clId="{34A02525-0F3B-439F-98AF-2A9522239D5D}" dt="2025-08-28T01:10:41.958" v="2728" actId="14100"/>
          <ac:grpSpMkLst>
            <pc:docMk/>
            <pc:sldMk cId="3700092297" sldId="276"/>
            <ac:grpSpMk id="2" creationId="{95F4813B-9D7F-ED5A-F02C-2FC1AECE47E8}"/>
          </ac:grpSpMkLst>
        </pc:grpChg>
        <pc:picChg chg="add mod">
          <ac:chgData name="Aracely Alcala" userId="53e107ee-76f3-4d73-b0f6-7cee380c8d5d" providerId="ADAL" clId="{34A02525-0F3B-439F-98AF-2A9522239D5D}" dt="2025-07-31T19:24:43.946" v="2211" actId="164"/>
          <ac:picMkLst>
            <pc:docMk/>
            <pc:sldMk cId="3700092297" sldId="276"/>
            <ac:picMk id="3" creationId="{64C6B625-3B45-C506-94BA-147C1B225EAD}"/>
          </ac:picMkLst>
        </pc:picChg>
        <pc:picChg chg="add mod modCrop">
          <ac:chgData name="Aracely Alcala" userId="53e107ee-76f3-4d73-b0f6-7cee380c8d5d" providerId="ADAL" clId="{34A02525-0F3B-439F-98AF-2A9522239D5D}" dt="2025-08-28T01:10:36.708" v="2726" actId="732"/>
          <ac:picMkLst>
            <pc:docMk/>
            <pc:sldMk cId="3700092297" sldId="276"/>
            <ac:picMk id="6" creationId="{6D376A97-ECAC-A261-8543-042C51C3E539}"/>
          </ac:picMkLst>
        </pc:picChg>
        <pc:picChg chg="add mod">
          <ac:chgData name="Aracely Alcala" userId="53e107ee-76f3-4d73-b0f6-7cee380c8d5d" providerId="ADAL" clId="{34A02525-0F3B-439F-98AF-2A9522239D5D}" dt="2025-08-28T01:11:03.976" v="2732" actId="1076"/>
          <ac:picMkLst>
            <pc:docMk/>
            <pc:sldMk cId="3700092297" sldId="276"/>
            <ac:picMk id="9" creationId="{03554498-C34B-5403-BED4-9EBF1E32C047}"/>
          </ac:picMkLst>
        </pc:picChg>
        <pc:picChg chg="add mod">
          <ac:chgData name="Aracely Alcala" userId="53e107ee-76f3-4d73-b0f6-7cee380c8d5d" providerId="ADAL" clId="{34A02525-0F3B-439F-98AF-2A9522239D5D}" dt="2025-08-14T18:09:50.537" v="2404" actId="208"/>
          <ac:picMkLst>
            <pc:docMk/>
            <pc:sldMk cId="3700092297" sldId="276"/>
            <ac:picMk id="6146" creationId="{0D15980A-92DA-15A5-2C91-29FBFBC77F49}"/>
          </ac:picMkLst>
        </pc:picChg>
      </pc:sldChg>
      <pc:sldChg chg="addSp modSp new mod">
        <pc:chgData name="Aracely Alcala" userId="53e107ee-76f3-4d73-b0f6-7cee380c8d5d" providerId="ADAL" clId="{34A02525-0F3B-439F-98AF-2A9522239D5D}" dt="2025-07-31T14:11:39.961" v="1322" actId="164"/>
        <pc:sldMkLst>
          <pc:docMk/>
          <pc:sldMk cId="1781048827" sldId="277"/>
        </pc:sldMkLst>
        <pc:spChg chg="add mod">
          <ac:chgData name="Aracely Alcala" userId="53e107ee-76f3-4d73-b0f6-7cee380c8d5d" providerId="ADAL" clId="{34A02525-0F3B-439F-98AF-2A9522239D5D}" dt="2025-07-31T14:11:39.961" v="1322" actId="164"/>
          <ac:spMkLst>
            <pc:docMk/>
            <pc:sldMk cId="1781048827" sldId="277"/>
            <ac:spMk id="2" creationId="{BC0010B2-D80E-38AE-54A5-C51331FE3FE0}"/>
          </ac:spMkLst>
        </pc:spChg>
        <pc:grpChg chg="add mod">
          <ac:chgData name="Aracely Alcala" userId="53e107ee-76f3-4d73-b0f6-7cee380c8d5d" providerId="ADAL" clId="{34A02525-0F3B-439F-98AF-2A9522239D5D}" dt="2025-07-31T14:11:39.961" v="1322" actId="164"/>
          <ac:grpSpMkLst>
            <pc:docMk/>
            <pc:sldMk cId="1781048827" sldId="277"/>
            <ac:grpSpMk id="3" creationId="{37F1E07C-4CFD-32E6-46EE-36B54CB9F12E}"/>
          </ac:grpSpMkLst>
        </pc:grpChg>
        <pc:picChg chg="add mod">
          <ac:chgData name="Aracely Alcala" userId="53e107ee-76f3-4d73-b0f6-7cee380c8d5d" providerId="ADAL" clId="{34A02525-0F3B-439F-98AF-2A9522239D5D}" dt="2025-07-31T14:11:39.961" v="1322" actId="164"/>
          <ac:picMkLst>
            <pc:docMk/>
            <pc:sldMk cId="1781048827" sldId="277"/>
            <ac:picMk id="5" creationId="{9828ABED-38A6-ABA6-1759-4E209DF8E621}"/>
          </ac:picMkLst>
        </pc:picChg>
      </pc:sldChg>
      <pc:sldChg chg="addSp delSp modSp new mod">
        <pc:chgData name="Aracely Alcala" userId="53e107ee-76f3-4d73-b0f6-7cee380c8d5d" providerId="ADAL" clId="{34A02525-0F3B-439F-98AF-2A9522239D5D}" dt="2025-07-31T14:09:23.699" v="1213" actId="1076"/>
        <pc:sldMkLst>
          <pc:docMk/>
          <pc:sldMk cId="3719089687" sldId="278"/>
        </pc:sldMkLst>
        <pc:spChg chg="add mod">
          <ac:chgData name="Aracely Alcala" userId="53e107ee-76f3-4d73-b0f6-7cee380c8d5d" providerId="ADAL" clId="{34A02525-0F3B-439F-98AF-2A9522239D5D}" dt="2025-07-31T14:09:23.699" v="1213" actId="1076"/>
          <ac:spMkLst>
            <pc:docMk/>
            <pc:sldMk cId="3719089687" sldId="278"/>
            <ac:spMk id="4" creationId="{70E1D92F-4B08-770A-9793-FEDD424DC4A9}"/>
          </ac:spMkLst>
        </pc:spChg>
        <pc:picChg chg="add mod">
          <ac:chgData name="Aracely Alcala" userId="53e107ee-76f3-4d73-b0f6-7cee380c8d5d" providerId="ADAL" clId="{34A02525-0F3B-439F-98AF-2A9522239D5D}" dt="2025-07-31T14:08:57.214" v="1203" actId="14100"/>
          <ac:picMkLst>
            <pc:docMk/>
            <pc:sldMk cId="3719089687" sldId="278"/>
            <ac:picMk id="5" creationId="{DDBAF2F4-3540-0F41-1242-2CEB1ACF097E}"/>
          </ac:picMkLst>
        </pc:picChg>
      </pc:sldChg>
      <pc:sldChg chg="addSp delSp modSp add mod ord">
        <pc:chgData name="Aracely Alcala" userId="53e107ee-76f3-4d73-b0f6-7cee380c8d5d" providerId="ADAL" clId="{34A02525-0F3B-439F-98AF-2A9522239D5D}" dt="2025-07-31T14:12:00.197" v="1326" actId="1076"/>
        <pc:sldMkLst>
          <pc:docMk/>
          <pc:sldMk cId="1957412289" sldId="279"/>
        </pc:sldMkLst>
        <pc:spChg chg="mod">
          <ac:chgData name="Aracely Alcala" userId="53e107ee-76f3-4d73-b0f6-7cee380c8d5d" providerId="ADAL" clId="{34A02525-0F3B-439F-98AF-2A9522239D5D}" dt="2025-07-31T14:11:54.881" v="1323"/>
          <ac:spMkLst>
            <pc:docMk/>
            <pc:sldMk cId="1957412289" sldId="279"/>
            <ac:spMk id="4" creationId="{F3AB9007-AB56-04AF-9FB1-E4CD634463F4}"/>
          </ac:spMkLst>
        </pc:spChg>
        <pc:grpChg chg="add mod">
          <ac:chgData name="Aracely Alcala" userId="53e107ee-76f3-4d73-b0f6-7cee380c8d5d" providerId="ADAL" clId="{34A02525-0F3B-439F-98AF-2A9522239D5D}" dt="2025-07-31T14:12:00.197" v="1326" actId="1076"/>
          <ac:grpSpMkLst>
            <pc:docMk/>
            <pc:sldMk cId="1957412289" sldId="279"/>
            <ac:grpSpMk id="2" creationId="{B542370D-BFDD-DEFD-8870-6AC96BF707BB}"/>
          </ac:grpSpMkLst>
        </pc:grpChg>
        <pc:picChg chg="mod">
          <ac:chgData name="Aracely Alcala" userId="53e107ee-76f3-4d73-b0f6-7cee380c8d5d" providerId="ADAL" clId="{34A02525-0F3B-439F-98AF-2A9522239D5D}" dt="2025-07-31T14:11:54.881" v="1323"/>
          <ac:picMkLst>
            <pc:docMk/>
            <pc:sldMk cId="1957412289" sldId="279"/>
            <ac:picMk id="3" creationId="{3ECFF03B-673C-ADCB-3ACB-47C4821A4663}"/>
          </ac:picMkLst>
        </pc:picChg>
      </pc:sldChg>
      <pc:sldChg chg="add ord">
        <pc:chgData name="Aracely Alcala" userId="53e107ee-76f3-4d73-b0f6-7cee380c8d5d" providerId="ADAL" clId="{34A02525-0F3B-439F-98AF-2A9522239D5D}" dt="2025-07-31T14:12:20.165" v="1329"/>
        <pc:sldMkLst>
          <pc:docMk/>
          <pc:sldMk cId="3334617674" sldId="280"/>
        </pc:sldMkLst>
      </pc:sldChg>
      <pc:sldChg chg="add ord">
        <pc:chgData name="Aracely Alcala" userId="53e107ee-76f3-4d73-b0f6-7cee380c8d5d" providerId="ADAL" clId="{34A02525-0F3B-439F-98AF-2A9522239D5D}" dt="2025-07-31T14:13:58.759" v="1359"/>
        <pc:sldMkLst>
          <pc:docMk/>
          <pc:sldMk cId="3080544955" sldId="281"/>
        </pc:sldMkLst>
      </pc:sldChg>
      <pc:sldChg chg="add ord">
        <pc:chgData name="Aracely Alcala" userId="53e107ee-76f3-4d73-b0f6-7cee380c8d5d" providerId="ADAL" clId="{34A02525-0F3B-439F-98AF-2A9522239D5D}" dt="2025-07-31T14:16:00.410" v="1380"/>
        <pc:sldMkLst>
          <pc:docMk/>
          <pc:sldMk cId="2397956951" sldId="282"/>
        </pc:sldMkLst>
      </pc:sldChg>
      <pc:sldChg chg="add ord">
        <pc:chgData name="Aracely Alcala" userId="53e107ee-76f3-4d73-b0f6-7cee380c8d5d" providerId="ADAL" clId="{34A02525-0F3B-439F-98AF-2A9522239D5D}" dt="2025-07-31T14:17:54.706" v="1409"/>
        <pc:sldMkLst>
          <pc:docMk/>
          <pc:sldMk cId="1884764690" sldId="283"/>
        </pc:sldMkLst>
      </pc:sldChg>
      <pc:sldChg chg="add ord">
        <pc:chgData name="Aracely Alcala" userId="53e107ee-76f3-4d73-b0f6-7cee380c8d5d" providerId="ADAL" clId="{34A02525-0F3B-439F-98AF-2A9522239D5D}" dt="2025-07-31T14:18:09.034" v="1412"/>
        <pc:sldMkLst>
          <pc:docMk/>
          <pc:sldMk cId="2169932120" sldId="284"/>
        </pc:sldMkLst>
      </pc:sldChg>
      <pc:sldChg chg="add ord">
        <pc:chgData name="Aracely Alcala" userId="53e107ee-76f3-4d73-b0f6-7cee380c8d5d" providerId="ADAL" clId="{34A02525-0F3B-439F-98AF-2A9522239D5D}" dt="2025-07-31T14:20:54.888" v="1458"/>
        <pc:sldMkLst>
          <pc:docMk/>
          <pc:sldMk cId="2473707613" sldId="285"/>
        </pc:sldMkLst>
      </pc:sldChg>
      <pc:sldChg chg="add ord">
        <pc:chgData name="Aracely Alcala" userId="53e107ee-76f3-4d73-b0f6-7cee380c8d5d" providerId="ADAL" clId="{34A02525-0F3B-439F-98AF-2A9522239D5D}" dt="2025-07-31T14:21:35.858" v="1467"/>
        <pc:sldMkLst>
          <pc:docMk/>
          <pc:sldMk cId="2882303043" sldId="286"/>
        </pc:sldMkLst>
      </pc:sldChg>
      <pc:sldChg chg="add ord">
        <pc:chgData name="Aracely Alcala" userId="53e107ee-76f3-4d73-b0f6-7cee380c8d5d" providerId="ADAL" clId="{34A02525-0F3B-439F-98AF-2A9522239D5D}" dt="2025-07-31T14:23:58.967" v="1565"/>
        <pc:sldMkLst>
          <pc:docMk/>
          <pc:sldMk cId="1064394123" sldId="287"/>
        </pc:sldMkLst>
      </pc:sldChg>
      <pc:sldChg chg="addSp modSp new mod">
        <pc:chgData name="Aracely Alcala" userId="53e107ee-76f3-4d73-b0f6-7cee380c8d5d" providerId="ADAL" clId="{34A02525-0F3B-439F-98AF-2A9522239D5D}" dt="2025-08-28T01:09:50.749" v="2719" actId="14100"/>
        <pc:sldMkLst>
          <pc:docMk/>
          <pc:sldMk cId="635218707" sldId="288"/>
        </pc:sldMkLst>
        <pc:picChg chg="add mod">
          <ac:chgData name="Aracely Alcala" userId="53e107ee-76f3-4d73-b0f6-7cee380c8d5d" providerId="ADAL" clId="{34A02525-0F3B-439F-98AF-2A9522239D5D}" dt="2025-08-28T01:09:50.749" v="2719" actId="14100"/>
          <ac:picMkLst>
            <pc:docMk/>
            <pc:sldMk cId="635218707" sldId="288"/>
            <ac:picMk id="3" creationId="{CB898DA8-06CB-F838-C964-D32DCED04FC9}"/>
          </ac:picMkLst>
        </pc:picChg>
        <pc:picChg chg="add mod">
          <ac:chgData name="Aracely Alcala" userId="53e107ee-76f3-4d73-b0f6-7cee380c8d5d" providerId="ADAL" clId="{34A02525-0F3B-439F-98AF-2A9522239D5D}" dt="2025-07-31T14:36:54.359" v="1616" actId="1076"/>
          <ac:picMkLst>
            <pc:docMk/>
            <pc:sldMk cId="635218707" sldId="288"/>
            <ac:picMk id="4" creationId="{25DB86D4-586E-8ECC-69EA-445BA05DAC51}"/>
          </ac:picMkLst>
        </pc:picChg>
        <pc:picChg chg="add mod">
          <ac:chgData name="Aracely Alcala" userId="53e107ee-76f3-4d73-b0f6-7cee380c8d5d" providerId="ADAL" clId="{34A02525-0F3B-439F-98AF-2A9522239D5D}" dt="2025-07-31T14:34:52.067" v="1605" actId="1076"/>
          <ac:picMkLst>
            <pc:docMk/>
            <pc:sldMk cId="635218707" sldId="288"/>
            <ac:picMk id="15362" creationId="{430168AF-4C59-06E0-E06A-CAC67E593D5E}"/>
          </ac:picMkLst>
        </pc:picChg>
      </pc:sldChg>
      <pc:sldChg chg="addSp modSp new del mod modClrScheme chgLayout">
        <pc:chgData name="Aracely Alcala" userId="53e107ee-76f3-4d73-b0f6-7cee380c8d5d" providerId="ADAL" clId="{34A02525-0F3B-439F-98AF-2A9522239D5D}" dt="2025-08-28T13:20:49.137" v="2815" actId="47"/>
        <pc:sldMkLst>
          <pc:docMk/>
          <pc:sldMk cId="3692872610" sldId="289"/>
        </pc:sldMkLst>
        <pc:spChg chg="add mod ord">
          <ac:chgData name="Aracely Alcala" userId="53e107ee-76f3-4d73-b0f6-7cee380c8d5d" providerId="ADAL" clId="{34A02525-0F3B-439F-98AF-2A9522239D5D}" dt="2025-08-27T19:18:05.166" v="2610"/>
          <ac:spMkLst>
            <pc:docMk/>
            <pc:sldMk cId="3692872610" sldId="289"/>
            <ac:spMk id="4" creationId="{4C97D0E6-DA05-E5F6-0B81-88F6DFBD78A7}"/>
          </ac:spMkLst>
        </pc:spChg>
        <pc:picChg chg="add">
          <ac:chgData name="Aracely Alcala" userId="53e107ee-76f3-4d73-b0f6-7cee380c8d5d" providerId="ADAL" clId="{34A02525-0F3B-439F-98AF-2A9522239D5D}" dt="2025-08-01T01:00:19.965" v="2224" actId="22"/>
          <ac:picMkLst>
            <pc:docMk/>
            <pc:sldMk cId="3692872610" sldId="289"/>
            <ac:picMk id="3" creationId="{DD55BB17-B078-A2DA-E0FD-EECDA999172F}"/>
          </ac:picMkLst>
        </pc:picChg>
      </pc:sldChg>
      <pc:sldChg chg="addSp delSp modSp new del mod ord modClrScheme chgLayout">
        <pc:chgData name="Aracely Alcala" userId="53e107ee-76f3-4d73-b0f6-7cee380c8d5d" providerId="ADAL" clId="{34A02525-0F3B-439F-98AF-2A9522239D5D}" dt="2025-08-28T13:20:47.848" v="2814" actId="47"/>
        <pc:sldMkLst>
          <pc:docMk/>
          <pc:sldMk cId="836594202" sldId="290"/>
        </pc:sldMkLst>
        <pc:spChg chg="add mod">
          <ac:chgData name="Aracely Alcala" userId="53e107ee-76f3-4d73-b0f6-7cee380c8d5d" providerId="ADAL" clId="{34A02525-0F3B-439F-98AF-2A9522239D5D}" dt="2025-08-27T19:18:05.166" v="2610"/>
          <ac:spMkLst>
            <pc:docMk/>
            <pc:sldMk cId="836594202" sldId="290"/>
            <ac:spMk id="2" creationId="{66817AC2-9687-8905-CB9D-01C358372EFC}"/>
          </ac:spMkLst>
        </pc:spChg>
        <pc:spChg chg="add mod">
          <ac:chgData name="Aracely Alcala" userId="53e107ee-76f3-4d73-b0f6-7cee380c8d5d" providerId="ADAL" clId="{34A02525-0F3B-439F-98AF-2A9522239D5D}" dt="2025-08-27T19:17:56.713" v="2608" actId="27636"/>
          <ac:spMkLst>
            <pc:docMk/>
            <pc:sldMk cId="836594202" sldId="290"/>
            <ac:spMk id="3" creationId="{FE06831A-2657-D7B7-9D11-DA90B0343E68}"/>
          </ac:spMkLst>
        </pc:spChg>
        <pc:spChg chg="add del mod">
          <ac:chgData name="Aracely Alcala" userId="53e107ee-76f3-4d73-b0f6-7cee380c8d5d" providerId="ADAL" clId="{34A02525-0F3B-439F-98AF-2A9522239D5D}" dt="2025-08-28T01:10:56.707" v="2730" actId="21"/>
          <ac:spMkLst>
            <pc:docMk/>
            <pc:sldMk cId="836594202" sldId="290"/>
            <ac:spMk id="7" creationId="{13518F66-A89A-97A9-7CD8-60824F1CE9E0}"/>
          </ac:spMkLst>
        </pc:spChg>
        <pc:picChg chg="add del mod">
          <ac:chgData name="Aracely Alcala" userId="53e107ee-76f3-4d73-b0f6-7cee380c8d5d" providerId="ADAL" clId="{34A02525-0F3B-439F-98AF-2A9522239D5D}" dt="2025-08-28T01:10:56.707" v="2730" actId="21"/>
          <ac:picMkLst>
            <pc:docMk/>
            <pc:sldMk cId="836594202" sldId="290"/>
            <ac:picMk id="9" creationId="{03554498-C34B-5403-BED4-9EBF1E32C047}"/>
          </ac:picMkLst>
        </pc:picChg>
        <pc:picChg chg="add del mod">
          <ac:chgData name="Aracely Alcala" userId="53e107ee-76f3-4d73-b0f6-7cee380c8d5d" providerId="ADAL" clId="{34A02525-0F3B-439F-98AF-2A9522239D5D}" dt="2025-08-05T00:23:22.440" v="2382" actId="1076"/>
          <ac:picMkLst>
            <pc:docMk/>
            <pc:sldMk cId="836594202" sldId="290"/>
            <ac:picMk id="1030" creationId="{B2E65F79-214C-E03C-8EBA-75F3962D4E57}"/>
          </ac:picMkLst>
        </pc:picChg>
      </pc:sldChg>
      <pc:sldChg chg="addSp modSp new mod ord">
        <pc:chgData name="Aracely Alcala" userId="53e107ee-76f3-4d73-b0f6-7cee380c8d5d" providerId="ADAL" clId="{34A02525-0F3B-439F-98AF-2A9522239D5D}" dt="2025-08-28T13:20:34.875" v="2813" actId="1076"/>
        <pc:sldMkLst>
          <pc:docMk/>
          <pc:sldMk cId="3715103906" sldId="291"/>
        </pc:sldMkLst>
        <pc:spChg chg="mod">
          <ac:chgData name="Aracely Alcala" userId="53e107ee-76f3-4d73-b0f6-7cee380c8d5d" providerId="ADAL" clId="{34A02525-0F3B-439F-98AF-2A9522239D5D}" dt="2025-08-28T13:20:18.831" v="2810" actId="20577"/>
          <ac:spMkLst>
            <pc:docMk/>
            <pc:sldMk cId="3715103906" sldId="291"/>
            <ac:spMk id="2" creationId="{E2D4A94D-0A0C-54F6-A6DA-95AFDE8BBC74}"/>
          </ac:spMkLst>
        </pc:spChg>
        <pc:picChg chg="add mod">
          <ac:chgData name="Aracely Alcala" userId="53e107ee-76f3-4d73-b0f6-7cee380c8d5d" providerId="ADAL" clId="{34A02525-0F3B-439F-98AF-2A9522239D5D}" dt="2025-08-28T13:20:34.875" v="2813" actId="1076"/>
          <ac:picMkLst>
            <pc:docMk/>
            <pc:sldMk cId="3715103906" sldId="291"/>
            <ac:picMk id="4" creationId="{812B1B7A-A1A1-333F-EBDD-02FCF8FA2D7E}"/>
          </ac:picMkLst>
        </pc:picChg>
      </pc:sldChg>
      <pc:sldChg chg="addSp delSp modSp new del mod">
        <pc:chgData name="Aracely Alcala" userId="53e107ee-76f3-4d73-b0f6-7cee380c8d5d" providerId="ADAL" clId="{34A02525-0F3B-439F-98AF-2A9522239D5D}" dt="2025-08-28T01:11:12.659" v="2733" actId="47"/>
        <pc:sldMkLst>
          <pc:docMk/>
          <pc:sldMk cId="4067933049" sldId="291"/>
        </pc:sldMkLst>
        <pc:spChg chg="mod">
          <ac:chgData name="Aracely Alcala" userId="53e107ee-76f3-4d73-b0f6-7cee380c8d5d" providerId="ADAL" clId="{34A02525-0F3B-439F-98AF-2A9522239D5D}" dt="2025-08-27T19:58:28.259" v="2709" actId="20577"/>
          <ac:spMkLst>
            <pc:docMk/>
            <pc:sldMk cId="4067933049" sldId="291"/>
            <ac:spMk id="2" creationId="{D7A8278E-B88A-217E-CCB2-73345658E197}"/>
          </ac:spMkLst>
        </pc:spChg>
        <pc:spChg chg="mod">
          <ac:chgData name="Aracely Alcala" userId="53e107ee-76f3-4d73-b0f6-7cee380c8d5d" providerId="ADAL" clId="{34A02525-0F3B-439F-98AF-2A9522239D5D}" dt="2025-08-27T19:28:17.772" v="2673" actId="20577"/>
          <ac:spMkLst>
            <pc:docMk/>
            <pc:sldMk cId="4067933049" sldId="291"/>
            <ac:spMk id="3" creationId="{BCE5632D-6D2D-BFA4-1568-0162DC3A22A5}"/>
          </ac:spMkLst>
        </pc:spChg>
        <pc:spChg chg="add del mod">
          <ac:chgData name="Aracely Alcala" userId="53e107ee-76f3-4d73-b0f6-7cee380c8d5d" providerId="ADAL" clId="{34A02525-0F3B-439F-98AF-2A9522239D5D}" dt="2025-08-27T16:05:45.858" v="2457" actId="478"/>
          <ac:spMkLst>
            <pc:docMk/>
            <pc:sldMk cId="4067933049" sldId="291"/>
            <ac:spMk id="4" creationId="{BA730B6B-C07E-CD09-8D94-B5E2995894D9}"/>
          </ac:spMkLst>
        </pc:spChg>
        <pc:picChg chg="add del mod">
          <ac:chgData name="Aracely Alcala" userId="53e107ee-76f3-4d73-b0f6-7cee380c8d5d" providerId="ADAL" clId="{34A02525-0F3B-439F-98AF-2A9522239D5D}" dt="2025-08-27T16:08:46.082" v="2470" actId="478"/>
          <ac:picMkLst>
            <pc:docMk/>
            <pc:sldMk cId="4067933049" sldId="291"/>
            <ac:picMk id="1026" creationId="{718D345B-C21F-4050-A38A-19C50256047A}"/>
          </ac:picMkLst>
        </pc:picChg>
        <pc:picChg chg="add mod">
          <ac:chgData name="Aracely Alcala" userId="53e107ee-76f3-4d73-b0f6-7cee380c8d5d" providerId="ADAL" clId="{34A02525-0F3B-439F-98AF-2A9522239D5D}" dt="2025-08-27T16:09:18.942" v="2481" actId="1076"/>
          <ac:picMkLst>
            <pc:docMk/>
            <pc:sldMk cId="4067933049" sldId="291"/>
            <ac:picMk id="1028" creationId="{89C0AE5A-D3C0-A68B-815C-19E72AED0848}"/>
          </ac:picMkLst>
        </pc:picChg>
      </pc:sldChg>
      <pc:sldChg chg="addSp modSp new del mod ord">
        <pc:chgData name="Aracely Alcala" userId="53e107ee-76f3-4d73-b0f6-7cee380c8d5d" providerId="ADAL" clId="{34A02525-0F3B-439F-98AF-2A9522239D5D}" dt="2025-08-27T19:44:25.487" v="2688" actId="47"/>
        <pc:sldMkLst>
          <pc:docMk/>
          <pc:sldMk cId="630893950" sldId="292"/>
        </pc:sldMkLst>
        <pc:spChg chg="mod">
          <ac:chgData name="Aracely Alcala" userId="53e107ee-76f3-4d73-b0f6-7cee380c8d5d" providerId="ADAL" clId="{34A02525-0F3B-439F-98AF-2A9522239D5D}" dt="2025-08-27T19:18:05.166" v="2610"/>
          <ac:spMkLst>
            <pc:docMk/>
            <pc:sldMk cId="630893950" sldId="292"/>
            <ac:spMk id="2" creationId="{23B3F956-0D90-6D90-E21D-E461ADCB67FC}"/>
          </ac:spMkLst>
        </pc:spChg>
        <pc:spChg chg="mod">
          <ac:chgData name="Aracely Alcala" userId="53e107ee-76f3-4d73-b0f6-7cee380c8d5d" providerId="ADAL" clId="{34A02525-0F3B-439F-98AF-2A9522239D5D}" dt="2025-08-27T19:18:05.166" v="2610"/>
          <ac:spMkLst>
            <pc:docMk/>
            <pc:sldMk cId="630893950" sldId="292"/>
            <ac:spMk id="3" creationId="{13D58E89-CE81-B5C0-2090-BA30FDA1D256}"/>
          </ac:spMkLst>
        </pc:spChg>
        <pc:picChg chg="add mod modCrop">
          <ac:chgData name="Aracely Alcala" userId="53e107ee-76f3-4d73-b0f6-7cee380c8d5d" providerId="ADAL" clId="{34A02525-0F3B-439F-98AF-2A9522239D5D}" dt="2025-08-27T19:29:23.121" v="2675" actId="732"/>
          <ac:picMkLst>
            <pc:docMk/>
            <pc:sldMk cId="630893950" sldId="292"/>
            <ac:picMk id="4" creationId="{57CE201E-545A-B8C9-67A0-8F88132C1A50}"/>
          </ac:picMkLst>
        </pc:picChg>
        <pc:picChg chg="add mod">
          <ac:chgData name="Aracely Alcala" userId="53e107ee-76f3-4d73-b0f6-7cee380c8d5d" providerId="ADAL" clId="{34A02525-0F3B-439F-98AF-2A9522239D5D}" dt="2025-08-27T19:16:49.552" v="2570" actId="1076"/>
          <ac:picMkLst>
            <pc:docMk/>
            <pc:sldMk cId="630893950" sldId="292"/>
            <ac:picMk id="5" creationId="{EAF5F5CB-1D48-01FB-0E74-8C6A6483B063}"/>
          </ac:picMkLst>
        </pc:picChg>
      </pc:sldChg>
      <pc:sldChg chg="new del ord">
        <pc:chgData name="Aracely Alcala" userId="53e107ee-76f3-4d73-b0f6-7cee380c8d5d" providerId="ADAL" clId="{34A02525-0F3B-439F-98AF-2A9522239D5D}" dt="2025-08-27T16:11:07.468" v="2552" actId="47"/>
        <pc:sldMkLst>
          <pc:docMk/>
          <pc:sldMk cId="1580473080" sldId="292"/>
        </pc:sldMkLst>
      </pc:sldChg>
      <pc:sldChg chg="addSp delSp modSp new add del mod setBg modClrScheme chgLayout">
        <pc:chgData name="Aracely Alcala" userId="53e107ee-76f3-4d73-b0f6-7cee380c8d5d" providerId="ADAL" clId="{34A02525-0F3B-439F-98AF-2A9522239D5D}" dt="2025-08-28T13:06:34.857" v="2758" actId="47"/>
        <pc:sldMkLst>
          <pc:docMk/>
          <pc:sldMk cId="2865088793" sldId="293"/>
        </pc:sldMkLst>
        <pc:spChg chg="del">
          <ac:chgData name="Aracely Alcala" userId="53e107ee-76f3-4d73-b0f6-7cee380c8d5d" providerId="ADAL" clId="{34A02525-0F3B-439F-98AF-2A9522239D5D}" dt="2025-08-27T19:43:39.243" v="2677" actId="6264"/>
          <ac:spMkLst>
            <pc:docMk/>
            <pc:sldMk cId="2865088793" sldId="293"/>
            <ac:spMk id="2" creationId="{EE976318-51D9-ABAF-5E7E-F9EF159C457A}"/>
          </ac:spMkLst>
        </pc:spChg>
        <pc:spChg chg="del">
          <ac:chgData name="Aracely Alcala" userId="53e107ee-76f3-4d73-b0f6-7cee380c8d5d" providerId="ADAL" clId="{34A02525-0F3B-439F-98AF-2A9522239D5D}" dt="2025-08-27T19:43:39.243" v="2677" actId="6264"/>
          <ac:spMkLst>
            <pc:docMk/>
            <pc:sldMk cId="2865088793" sldId="293"/>
            <ac:spMk id="3" creationId="{E0EE94AF-FDEE-7E71-B8F6-1B9F9E6B264A}"/>
          </ac:spMkLst>
        </pc:spChg>
        <pc:spChg chg="add del mod ord">
          <ac:chgData name="Aracely Alcala" userId="53e107ee-76f3-4d73-b0f6-7cee380c8d5d" providerId="ADAL" clId="{34A02525-0F3B-439F-98AF-2A9522239D5D}" dt="2025-08-27T19:43:40.861" v="2678" actId="700"/>
          <ac:spMkLst>
            <pc:docMk/>
            <pc:sldMk cId="2865088793" sldId="293"/>
            <ac:spMk id="4" creationId="{1E169FCF-0B1B-B2B0-E2D7-CD7CB0A6A483}"/>
          </ac:spMkLst>
        </pc:spChg>
        <pc:spChg chg="add del mod ord">
          <ac:chgData name="Aracely Alcala" userId="53e107ee-76f3-4d73-b0f6-7cee380c8d5d" providerId="ADAL" clId="{34A02525-0F3B-439F-98AF-2A9522239D5D}" dt="2025-08-27T19:43:40.861" v="2678" actId="700"/>
          <ac:spMkLst>
            <pc:docMk/>
            <pc:sldMk cId="2865088793" sldId="293"/>
            <ac:spMk id="5" creationId="{D2872D1E-0FE2-DEE0-E2EE-D4FCE88F7671}"/>
          </ac:spMkLst>
        </pc:spChg>
        <pc:picChg chg="add mod">
          <ac:chgData name="Aracely Alcala" userId="53e107ee-76f3-4d73-b0f6-7cee380c8d5d" providerId="ADAL" clId="{34A02525-0F3B-439F-98AF-2A9522239D5D}" dt="2025-08-27T19:43:57.948" v="2685" actId="1076"/>
          <ac:picMkLst>
            <pc:docMk/>
            <pc:sldMk cId="2865088793" sldId="293"/>
            <ac:picMk id="7" creationId="{FE7D891E-7763-8E11-7DA3-E5E4E833B2E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A2A77-FAFE-48FC-8602-D6F5EE84B5CB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FC0CF-7934-4D6F-9FFC-C54D4888F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5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FC0CF-7934-4D6F-9FFC-C54D4888FE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3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FC0CF-7934-4D6F-9FFC-C54D4888FE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7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9CFFC-8AD5-0CC7-AF71-11B8C8C10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C55EB-5ADD-51BA-970C-0D2D5AE59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F6BE8-DF3F-2002-31FA-5C6E9AE5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B8801-F0A8-4CD5-F598-52B808BB9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52AD1-20E0-E235-4682-37A960F2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4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68D9-5233-C01C-4C17-B80E2A022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51021-D954-76EE-B914-9A217309F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8CABE-D5CC-9472-A7D7-4E6F6215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D81D3-191C-D19F-4E37-3156CA8B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B5576-ADF7-EDB0-3D0C-E0D2E714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0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3A1078-AAE8-D649-2553-AC79891F5C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90C9B-6034-D849-7D05-3CE0481FB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117BF-BD9C-1D37-774B-354471D4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6036C-3E3F-B657-86A8-3E3E15B8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1C6F6-B28D-7F21-A50C-A1C3EE6F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0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0922-F89C-2022-E2F9-60E2926A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D34B-7430-480D-9A07-D4FC289CB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2798C-615A-0580-F8CD-425804FA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495F3-8A49-5783-E3C7-A701B96D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F4996-99C7-2BE5-7BDD-E416BC7E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5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EA014-2405-D3E7-2A9D-27F5A99F9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6ECE1-83D4-25EB-566D-A59802E45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CE457-E38E-A663-F5B9-9F66444F8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9DEE5-4F3D-7744-0514-6E1C4C013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354A1-4776-BD09-3B70-02934AC19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3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1484-1308-7639-5998-A1135AC96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B7B20-ABCE-AEED-A50F-A7F24B07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4628F-008A-AD9D-AC3D-D8BB87E9D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6CA21-A446-5BE0-FBF5-2D06900CA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78B0A-2CB9-86E7-A351-92278E7F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3911F-D398-94E1-6BE6-6616634C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C9CE7-BE0C-C2EB-7BDA-ACF51DB63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FAE15-3801-93FB-6D0B-22EFA12F8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CE5C9-75DE-4A2F-9007-32245ABDD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3D3F1-B26D-7F8C-AAE7-FF8C3EFEC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F9176-FC3C-E3C1-97EF-EE410D49C7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12A85D-F896-7317-7249-F23BA354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DAD353-4A09-0673-9A69-DC433A04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8185CA-EE5C-D2E6-D4A1-592B7C0A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1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5A39B-8D71-7735-3A98-A2B36D3E1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8B555-8D7D-4FAA-C880-DBF4F361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D169D-4AD4-11E9-0F62-2C9FEFD3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9548B-44C7-AED3-4031-3A9B6E9E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1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C64A0-3B36-89BA-971A-16B5CFF7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A442C-A0C1-432B-D7F9-B18082A4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4DF5E-642F-D475-CD10-C9EF4208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1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9722-9052-60E7-08A7-7BD86F63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45FB5-6848-5985-D360-1E59054B6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73C70-B675-C596-8AD5-4C2AC6142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64637-D9D5-6D48-5F87-FAF21CBD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2BD9A-2E34-5407-9B80-C49AC772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50668-5277-1B23-2496-68621104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6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79639-7E1C-758A-50C5-8311CEB4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02506B-11EB-346E-C09B-B2F5605F0C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F34DD-2837-F2D3-7881-60AEF2BBE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5AC87-5FFE-513A-F288-4F02AB05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6B5D-EF79-F6C6-7870-575BAEF58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49183-1448-00AB-6A67-C5ED2FAD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64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F58F3-3930-8D02-D1DC-DAA82A8A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C39D3-AA8E-C2C0-8FF7-391B561E4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750BE-C65F-67B2-C0C3-E5F11ED77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02CABD-273E-44D1-A3C6-3DC7BE47B7C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A0015-24B2-C0BD-3A9D-A67460ED6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9A6C5-7909-DA70-66F8-09568CEAA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7ACB48-0D5C-480C-A11B-79ECD5482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6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A94D-0A0C-54F6-A6DA-95AFDE8B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rezar</a:t>
            </a:r>
            <a:r>
              <a:rPr lang="en-US" dirty="0"/>
              <a:t> un </a:t>
            </a:r>
            <a:r>
              <a:rPr lang="en-US" dirty="0" err="1"/>
              <a:t>novenario</a:t>
            </a:r>
            <a:r>
              <a:rPr lang="en-US" dirty="0"/>
              <a:t> para un </a:t>
            </a:r>
            <a:r>
              <a:rPr lang="en-US" dirty="0" err="1"/>
              <a:t>difunto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B1B7A-A1A1-333F-EBDD-02FCF8FA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46362"/>
            <a:ext cx="10591800" cy="28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03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3F05D-492A-8471-D4F2-D308DB944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6D80-A874-0C8A-260D-F8A896BA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57" y="141771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Segundo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Misterio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27949-19C0-A844-904C-E9462D6E2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06" y="1073150"/>
            <a:ext cx="10515600" cy="1799209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Gozosos (lunes y sábado):</a:t>
            </a:r>
            <a:r>
              <a:rPr lang="es-ES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 Visitación de Nuestra Señora a su prima santa Isabel</a:t>
            </a:r>
          </a:p>
          <a:p>
            <a:pPr marL="0" indent="0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Dolorosos (martes y viernes):</a:t>
            </a:r>
            <a:r>
              <a:rPr lang="es-ES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 Flagelación del Señor.</a:t>
            </a:r>
          </a:p>
          <a:p>
            <a:pPr marL="0" indent="0" algn="l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Gloriosos (miércoles y domingo):</a:t>
            </a:r>
            <a:r>
              <a:rPr lang="es-ES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 Ascensión del Señor a los Cielos</a:t>
            </a:r>
          </a:p>
          <a:p>
            <a:pPr marL="0" indent="0" algn="l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Luminosos (jueves):</a:t>
            </a:r>
            <a:r>
              <a:rPr lang="es-ES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 autorrevelación de Jesús en las bodas de Caná.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20 Mysteries of The Rosary Poster Set 1468">
            <a:extLst>
              <a:ext uri="{FF2B5EF4-FFF2-40B4-BE49-F238E27FC236}">
                <a16:creationId xmlns:a16="http://schemas.microsoft.com/office/drawing/2014/main" id="{E0E67559-C817-2861-B9B7-7BE7FAF48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t="72790" r="59101" b="1590"/>
          <a:stretch/>
        </p:blipFill>
        <p:spPr bwMode="auto">
          <a:xfrm>
            <a:off x="5743574" y="3234710"/>
            <a:ext cx="2208004" cy="323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 Mysteries of The Rosary Poster Set 1468">
            <a:extLst>
              <a:ext uri="{FF2B5EF4-FFF2-40B4-BE49-F238E27FC236}">
                <a16:creationId xmlns:a16="http://schemas.microsoft.com/office/drawing/2014/main" id="{1A43C82A-FA80-D6B4-BDFF-456586E20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4" t="48822" r="59675" b="26433"/>
          <a:stretch/>
        </p:blipFill>
        <p:spPr bwMode="auto">
          <a:xfrm>
            <a:off x="3037085" y="3234709"/>
            <a:ext cx="2296915" cy="324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4CB15B-E755-C419-63E6-1D68F8AB3771}"/>
              </a:ext>
            </a:extLst>
          </p:cNvPr>
          <p:cNvSpPr/>
          <p:nvPr/>
        </p:nvSpPr>
        <p:spPr>
          <a:xfrm>
            <a:off x="5991225" y="3234709"/>
            <a:ext cx="1638300" cy="89516"/>
          </a:xfrm>
          <a:prstGeom prst="rect">
            <a:avLst/>
          </a:prstGeom>
          <a:solidFill>
            <a:srgbClr val="897A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20 Mysteries of The Rosary Poster Set 1468">
            <a:extLst>
              <a:ext uri="{FF2B5EF4-FFF2-40B4-BE49-F238E27FC236}">
                <a16:creationId xmlns:a16="http://schemas.microsoft.com/office/drawing/2014/main" id="{6A3676AC-41C1-B89A-B135-4B1880502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t="24231" r="59101" b="50908"/>
          <a:stretch/>
        </p:blipFill>
        <p:spPr bwMode="auto">
          <a:xfrm>
            <a:off x="8473877" y="3234710"/>
            <a:ext cx="2208005" cy="31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 Mysteries of The Rosary Poster Set 1468">
            <a:extLst>
              <a:ext uri="{FF2B5EF4-FFF2-40B4-BE49-F238E27FC236}">
                <a16:creationId xmlns:a16="http://schemas.microsoft.com/office/drawing/2014/main" id="{ADCBBE34-F8BE-3FF0-A8A7-F9E16ABC5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t="-122" r="59101" b="75261"/>
          <a:stretch/>
        </p:blipFill>
        <p:spPr bwMode="auto">
          <a:xfrm>
            <a:off x="461009" y="3234710"/>
            <a:ext cx="2221683" cy="3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053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3322C-5C60-0582-8C95-0686AB9C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canso eterno">
            <a:extLst>
              <a:ext uri="{FF2B5EF4-FFF2-40B4-BE49-F238E27FC236}">
                <a16:creationId xmlns:a16="http://schemas.microsoft.com/office/drawing/2014/main" id="{4D6D027A-F675-5DEB-1270-3997014FA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238" y="1572768"/>
            <a:ext cx="9553980" cy="3721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FEAE5B-0C25-4D28-2699-7D3D50E48A3C}"/>
              </a:ext>
            </a:extLst>
          </p:cNvPr>
          <p:cNvSpPr/>
          <p:nvPr/>
        </p:nvSpPr>
        <p:spPr>
          <a:xfrm>
            <a:off x="3758184" y="4485238"/>
            <a:ext cx="187452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Así sea. Amén.</a:t>
            </a:r>
          </a:p>
        </p:txBody>
      </p:sp>
    </p:spTree>
    <p:extLst>
      <p:ext uri="{BB962C8B-B14F-4D97-AF65-F5344CB8AC3E}">
        <p14:creationId xmlns:p14="http://schemas.microsoft.com/office/powerpoint/2010/main" val="333461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099BA-0B50-7DA8-079F-351581D9B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334788-21F3-0A96-91B2-AA182AD5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87296F-8360-06EF-4CB8-4FE41D310A11}"/>
              </a:ext>
            </a:extLst>
          </p:cNvPr>
          <p:cNvGrpSpPr/>
          <p:nvPr/>
        </p:nvGrpSpPr>
        <p:grpSpPr>
          <a:xfrm>
            <a:off x="5072718" y="1283716"/>
            <a:ext cx="6876438" cy="3516884"/>
            <a:chOff x="5072718" y="469900"/>
            <a:chExt cx="6344535" cy="31151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CF7F97-54CC-2D9A-EC14-857732E67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718" y="469900"/>
              <a:ext cx="6344535" cy="31151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5052CF-7D19-D11F-8421-0BB0142EA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2768" y="2655397"/>
              <a:ext cx="514422" cy="2572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60D196-E268-AFEF-47F1-AA14EA163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5336" y="3060473"/>
              <a:ext cx="657317" cy="25721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848ED95-3014-C181-D14B-ECAAFFB19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44" y="4992624"/>
            <a:ext cx="1380978" cy="173736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D0802E1-D403-B859-F794-FE105187261A}"/>
              </a:ext>
            </a:extLst>
          </p:cNvPr>
          <p:cNvSpPr/>
          <p:nvPr/>
        </p:nvSpPr>
        <p:spPr>
          <a:xfrm>
            <a:off x="4206240" y="1472184"/>
            <a:ext cx="457200" cy="365760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6F1FD-D1F3-9A8D-CF56-897E62FD42AE}"/>
              </a:ext>
            </a:extLst>
          </p:cNvPr>
          <p:cNvSpPr/>
          <p:nvPr/>
        </p:nvSpPr>
        <p:spPr>
          <a:xfrm>
            <a:off x="242844" y="4979139"/>
            <a:ext cx="1367137" cy="191554"/>
          </a:xfrm>
          <a:prstGeom prst="rect">
            <a:avLst/>
          </a:prstGeom>
          <a:solidFill>
            <a:srgbClr val="C49257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7C434D6-F3C5-1D53-811D-3EF9A0DF6504}"/>
              </a:ext>
            </a:extLst>
          </p:cNvPr>
          <p:cNvSpPr/>
          <p:nvPr/>
        </p:nvSpPr>
        <p:spPr>
          <a:xfrm>
            <a:off x="3171891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C47442-28A0-B077-C58E-D7283880A52D}"/>
              </a:ext>
            </a:extLst>
          </p:cNvPr>
          <p:cNvSpPr/>
          <p:nvPr/>
        </p:nvSpPr>
        <p:spPr>
          <a:xfrm>
            <a:off x="405110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D3C868-C481-6ADA-66D6-0FE00D19F857}"/>
              </a:ext>
            </a:extLst>
          </p:cNvPr>
          <p:cNvSpPr/>
          <p:nvPr/>
        </p:nvSpPr>
        <p:spPr>
          <a:xfrm>
            <a:off x="4937138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28C0BD-0125-A9A2-CDB7-2061EDE7B5B9}"/>
              </a:ext>
            </a:extLst>
          </p:cNvPr>
          <p:cNvSpPr/>
          <p:nvPr/>
        </p:nvSpPr>
        <p:spPr>
          <a:xfrm>
            <a:off x="582265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4B50537-7405-B2BE-74B9-92956AD569FA}"/>
              </a:ext>
            </a:extLst>
          </p:cNvPr>
          <p:cNvSpPr/>
          <p:nvPr/>
        </p:nvSpPr>
        <p:spPr>
          <a:xfrm>
            <a:off x="670461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0FCE79-A113-5AEA-F70F-D8C06029A1A3}"/>
              </a:ext>
            </a:extLst>
          </p:cNvPr>
          <p:cNvSpPr/>
          <p:nvPr/>
        </p:nvSpPr>
        <p:spPr>
          <a:xfrm>
            <a:off x="7545938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C1DD6C-7E64-1A55-536A-CC7C5E946A7B}"/>
              </a:ext>
            </a:extLst>
          </p:cNvPr>
          <p:cNvSpPr/>
          <p:nvPr/>
        </p:nvSpPr>
        <p:spPr>
          <a:xfrm>
            <a:off x="8413395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64AD36A-9AD1-4B62-7F4E-EEF3F7186534}"/>
              </a:ext>
            </a:extLst>
          </p:cNvPr>
          <p:cNvSpPr/>
          <p:nvPr/>
        </p:nvSpPr>
        <p:spPr>
          <a:xfrm>
            <a:off x="928085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518836-CED6-6A16-353C-3B04C1EAA818}"/>
              </a:ext>
            </a:extLst>
          </p:cNvPr>
          <p:cNvSpPr/>
          <p:nvPr/>
        </p:nvSpPr>
        <p:spPr>
          <a:xfrm>
            <a:off x="10148309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DA365E9-08B3-9FDF-6C95-05FD3BD041BB}"/>
              </a:ext>
            </a:extLst>
          </p:cNvPr>
          <p:cNvSpPr/>
          <p:nvPr/>
        </p:nvSpPr>
        <p:spPr>
          <a:xfrm>
            <a:off x="11015766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2C5961B2-D5B1-D9BB-A4EE-E4227114D397}"/>
              </a:ext>
            </a:extLst>
          </p:cNvPr>
          <p:cNvSpPr/>
          <p:nvPr/>
        </p:nvSpPr>
        <p:spPr>
          <a:xfrm rot="322655">
            <a:off x="4545376" y="1998124"/>
            <a:ext cx="341746" cy="2213735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14421-6F5D-2398-DA13-C038F212E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110802-8C07-9E34-59C6-71B861682150}"/>
              </a:ext>
            </a:extLst>
          </p:cNvPr>
          <p:cNvGrpSpPr/>
          <p:nvPr/>
        </p:nvGrpSpPr>
        <p:grpSpPr>
          <a:xfrm>
            <a:off x="1468588" y="1963093"/>
            <a:ext cx="9466318" cy="2451100"/>
            <a:chOff x="1362841" y="1782572"/>
            <a:chExt cx="9466318" cy="2451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21E331-E519-C131-0689-BAD61F560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841" y="1782572"/>
              <a:ext cx="9466318" cy="24511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6873E96-B6D2-214B-4AE3-1A622E63943B}"/>
                </a:ext>
              </a:extLst>
            </p:cNvPr>
            <p:cNvSpPr/>
            <p:nvPr/>
          </p:nvSpPr>
          <p:spPr>
            <a:xfrm>
              <a:off x="2803936" y="1782572"/>
              <a:ext cx="729327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Gloria al Padre, gloria al Hijo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y gloria al Espíritu Santo.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544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FFF8F-AE13-D2DF-1528-A418A971E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85FCC7D-CA25-B6E0-71CC-82FE300EAD30}"/>
              </a:ext>
            </a:extLst>
          </p:cNvPr>
          <p:cNvSpPr/>
          <p:nvPr/>
        </p:nvSpPr>
        <p:spPr>
          <a:xfrm>
            <a:off x="5904557" y="3186888"/>
            <a:ext cx="2201119" cy="2601264"/>
          </a:xfrm>
          <a:prstGeom prst="rect">
            <a:avLst/>
          </a:prstGeom>
          <a:solidFill>
            <a:srgbClr val="8C89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ED3B8-E808-8E97-D607-C99E279B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60"/>
            <a:ext cx="10515600" cy="1325563"/>
          </a:xfrm>
        </p:spPr>
        <p:txBody>
          <a:bodyPr/>
          <a:lstStyle/>
          <a:p>
            <a:pPr algn="l" fontAlgn="base"/>
            <a:r>
              <a:rPr lang="en-US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Tercer</a:t>
            </a:r>
            <a:r>
              <a:rPr lang="en-US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Misterio</a:t>
            </a:r>
            <a:endParaRPr lang="en-US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60D4C-22B2-87ED-4D4E-C01704C85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616" y="1148969"/>
            <a:ext cx="10515600" cy="2085340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Gozosos (lunes y sábado):</a:t>
            </a:r>
            <a:r>
              <a:rPr lang="es-ES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El Nacimiento del Hijo de Dios.</a:t>
            </a:r>
          </a:p>
          <a:p>
            <a:pPr marL="0" indent="0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Dolorosos (martes y viernes):</a:t>
            </a:r>
            <a:r>
              <a:rPr lang="es-ES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 Coronación de espinas.</a:t>
            </a:r>
          </a:p>
          <a:p>
            <a:pPr marL="0" indent="0" algn="l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Gloriosos (miércoles y domingo):</a:t>
            </a:r>
            <a:r>
              <a:rPr lang="es-ES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 Venida del Espíritu Santo sobre los Apóstoles.</a:t>
            </a:r>
          </a:p>
          <a:p>
            <a:pPr marL="0" indent="0" algn="l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Luminosos (jueves):</a:t>
            </a:r>
            <a:r>
              <a:rPr lang="es-ES" sz="2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El anuncio del Reino de Dios invitando a la conversión.</a:t>
            </a:r>
          </a:p>
        </p:txBody>
      </p:sp>
      <p:pic>
        <p:nvPicPr>
          <p:cNvPr id="5" name="Picture 2" descr="20 Mysteries of The Rosary Poster Set 1468">
            <a:extLst>
              <a:ext uri="{FF2B5EF4-FFF2-40B4-BE49-F238E27FC236}">
                <a16:creationId xmlns:a16="http://schemas.microsoft.com/office/drawing/2014/main" id="{3AE88795-2A15-B1AF-F2CD-659902472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3" r="38436" b="75139"/>
          <a:stretch/>
        </p:blipFill>
        <p:spPr bwMode="auto">
          <a:xfrm>
            <a:off x="737616" y="3232387"/>
            <a:ext cx="2188343" cy="31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 Mysteries of The Rosary Poster Set 1468">
            <a:extLst>
              <a:ext uri="{FF2B5EF4-FFF2-40B4-BE49-F238E27FC236}">
                <a16:creationId xmlns:a16="http://schemas.microsoft.com/office/drawing/2014/main" id="{58117A51-A2F0-7817-BF99-D16FE360D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 t="24720" r="38723" b="50419"/>
          <a:stretch/>
        </p:blipFill>
        <p:spPr bwMode="auto">
          <a:xfrm>
            <a:off x="8708444" y="3214237"/>
            <a:ext cx="2201119" cy="312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 Mysteries of The Rosary Poster Set 1468">
            <a:extLst>
              <a:ext uri="{FF2B5EF4-FFF2-40B4-BE49-F238E27FC236}">
                <a16:creationId xmlns:a16="http://schemas.microsoft.com/office/drawing/2014/main" id="{F792B012-01D2-C563-DDB6-746DAE48A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2" t="49073" r="38867" b="26066"/>
          <a:stretch/>
        </p:blipFill>
        <p:spPr bwMode="auto">
          <a:xfrm>
            <a:off x="3219449" y="3214238"/>
            <a:ext cx="2201119" cy="312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 Mysteries of The Rosary Poster Set 1468">
            <a:extLst>
              <a:ext uri="{FF2B5EF4-FFF2-40B4-BE49-F238E27FC236}">
                <a16:creationId xmlns:a16="http://schemas.microsoft.com/office/drawing/2014/main" id="{CA934FFE-48A6-EF5F-EC98-39B2B0D86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2" t="94010" r="38867" b="1593"/>
          <a:stretch/>
        </p:blipFill>
        <p:spPr bwMode="auto">
          <a:xfrm>
            <a:off x="5904557" y="5788152"/>
            <a:ext cx="2201119" cy="5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lorious - Our Daily Rosary">
            <a:extLst>
              <a:ext uri="{FF2B5EF4-FFF2-40B4-BE49-F238E27FC236}">
                <a16:creationId xmlns:a16="http://schemas.microsoft.com/office/drawing/2014/main" id="{2C6A7675-9A95-6CF7-A8CE-181FA7E0D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9"/>
          <a:stretch/>
        </p:blipFill>
        <p:spPr bwMode="auto">
          <a:xfrm>
            <a:off x="6048696" y="3232387"/>
            <a:ext cx="1891284" cy="260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08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1F4B1-6D15-52D1-A117-16F7424B0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canso eterno">
            <a:extLst>
              <a:ext uri="{FF2B5EF4-FFF2-40B4-BE49-F238E27FC236}">
                <a16:creationId xmlns:a16="http://schemas.microsoft.com/office/drawing/2014/main" id="{10DBCE01-33A1-377A-2286-8C27815F5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238" y="1572768"/>
            <a:ext cx="9553980" cy="3721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1388-49D8-5B9E-35A5-52BFC8080F7F}"/>
              </a:ext>
            </a:extLst>
          </p:cNvPr>
          <p:cNvSpPr/>
          <p:nvPr/>
        </p:nvSpPr>
        <p:spPr>
          <a:xfrm>
            <a:off x="3758184" y="4485238"/>
            <a:ext cx="187452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Así sea. Amén.</a:t>
            </a:r>
          </a:p>
        </p:txBody>
      </p:sp>
    </p:spTree>
    <p:extLst>
      <p:ext uri="{BB962C8B-B14F-4D97-AF65-F5344CB8AC3E}">
        <p14:creationId xmlns:p14="http://schemas.microsoft.com/office/powerpoint/2010/main" val="239795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A905C-CF40-46FD-0CA2-E2998E1C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FCF14A-629C-B6B5-622D-FED72B47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026828-3672-64A7-BEF5-7DDCC40D62E3}"/>
              </a:ext>
            </a:extLst>
          </p:cNvPr>
          <p:cNvGrpSpPr/>
          <p:nvPr/>
        </p:nvGrpSpPr>
        <p:grpSpPr>
          <a:xfrm>
            <a:off x="4850331" y="1161288"/>
            <a:ext cx="6914673" cy="3539685"/>
            <a:chOff x="5072718" y="469900"/>
            <a:chExt cx="6344535" cy="31151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8D1892-30F5-1C3E-7745-DDE2EC67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718" y="469900"/>
              <a:ext cx="6344535" cy="31151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ECBEC5-CBA7-A5EC-0CB8-BBAC3EB6B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9831" y="2651760"/>
              <a:ext cx="514422" cy="2572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A64936-4215-0D23-C890-AAECE7CA4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5336" y="3060473"/>
              <a:ext cx="657317" cy="257211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2B16797B-ED9C-66CA-E1E2-997AD4936DA8}"/>
              </a:ext>
            </a:extLst>
          </p:cNvPr>
          <p:cNvSpPr/>
          <p:nvPr/>
        </p:nvSpPr>
        <p:spPr>
          <a:xfrm>
            <a:off x="3657600" y="4261104"/>
            <a:ext cx="457200" cy="365760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2621FC-A9C4-DC74-C94B-EDF57A8B0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75" y="5020056"/>
            <a:ext cx="1307499" cy="17309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6BC5E0-304A-C58A-72DF-D0E3D67307E1}"/>
              </a:ext>
            </a:extLst>
          </p:cNvPr>
          <p:cNvSpPr/>
          <p:nvPr/>
        </p:nvSpPr>
        <p:spPr>
          <a:xfrm>
            <a:off x="104837" y="5006294"/>
            <a:ext cx="1367137" cy="191554"/>
          </a:xfrm>
          <a:prstGeom prst="rect">
            <a:avLst/>
          </a:prstGeom>
          <a:solidFill>
            <a:srgbClr val="CA9D5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2B8A37-7834-68D0-F4B1-9823E79FA343}"/>
              </a:ext>
            </a:extLst>
          </p:cNvPr>
          <p:cNvSpPr/>
          <p:nvPr/>
        </p:nvSpPr>
        <p:spPr>
          <a:xfrm>
            <a:off x="3171891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4BF45D-0F01-0207-7FF8-C7C38039C6C0}"/>
              </a:ext>
            </a:extLst>
          </p:cNvPr>
          <p:cNvSpPr/>
          <p:nvPr/>
        </p:nvSpPr>
        <p:spPr>
          <a:xfrm>
            <a:off x="405110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F30365-9351-0586-5D60-0747419E9892}"/>
              </a:ext>
            </a:extLst>
          </p:cNvPr>
          <p:cNvSpPr/>
          <p:nvPr/>
        </p:nvSpPr>
        <p:spPr>
          <a:xfrm>
            <a:off x="4937138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0ACAAF4-5B27-7C3F-2BD4-6B728EE63755}"/>
              </a:ext>
            </a:extLst>
          </p:cNvPr>
          <p:cNvSpPr/>
          <p:nvPr/>
        </p:nvSpPr>
        <p:spPr>
          <a:xfrm>
            <a:off x="582265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9673A6-5A9A-5EEE-6156-77AA83515EB9}"/>
              </a:ext>
            </a:extLst>
          </p:cNvPr>
          <p:cNvSpPr/>
          <p:nvPr/>
        </p:nvSpPr>
        <p:spPr>
          <a:xfrm>
            <a:off x="670461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AA26CE-1BE8-E571-45BE-BD192BA2F12A}"/>
              </a:ext>
            </a:extLst>
          </p:cNvPr>
          <p:cNvSpPr/>
          <p:nvPr/>
        </p:nvSpPr>
        <p:spPr>
          <a:xfrm>
            <a:off x="7545938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3E2E92-C595-5DE1-B2A3-501E11D094C9}"/>
              </a:ext>
            </a:extLst>
          </p:cNvPr>
          <p:cNvSpPr/>
          <p:nvPr/>
        </p:nvSpPr>
        <p:spPr>
          <a:xfrm>
            <a:off x="8413395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B49D05-446C-759A-C3B6-CE6D3CF1FBAE}"/>
              </a:ext>
            </a:extLst>
          </p:cNvPr>
          <p:cNvSpPr/>
          <p:nvPr/>
        </p:nvSpPr>
        <p:spPr>
          <a:xfrm>
            <a:off x="928085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2A90FF-87DA-0A82-8295-985FDE839E7B}"/>
              </a:ext>
            </a:extLst>
          </p:cNvPr>
          <p:cNvSpPr/>
          <p:nvPr/>
        </p:nvSpPr>
        <p:spPr>
          <a:xfrm>
            <a:off x="10148309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21C5A3-1869-04BA-989B-F5D1ADB398FD}"/>
              </a:ext>
            </a:extLst>
          </p:cNvPr>
          <p:cNvSpPr/>
          <p:nvPr/>
        </p:nvSpPr>
        <p:spPr>
          <a:xfrm>
            <a:off x="11015766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22" name="Right Bracket 21">
            <a:extLst>
              <a:ext uri="{FF2B5EF4-FFF2-40B4-BE49-F238E27FC236}">
                <a16:creationId xmlns:a16="http://schemas.microsoft.com/office/drawing/2014/main" id="{45F3BD5C-980A-9091-5470-35568342C62F}"/>
              </a:ext>
            </a:extLst>
          </p:cNvPr>
          <p:cNvSpPr/>
          <p:nvPr/>
        </p:nvSpPr>
        <p:spPr>
          <a:xfrm rot="5400000">
            <a:off x="2579445" y="4218509"/>
            <a:ext cx="222772" cy="2107257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97C5C-2A29-5B60-1628-01D06CD08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5AE73A-BF56-D0FB-E01A-F61C4F050760}"/>
              </a:ext>
            </a:extLst>
          </p:cNvPr>
          <p:cNvGrpSpPr/>
          <p:nvPr/>
        </p:nvGrpSpPr>
        <p:grpSpPr>
          <a:xfrm>
            <a:off x="1468588" y="1963093"/>
            <a:ext cx="9466318" cy="2451100"/>
            <a:chOff x="1362841" y="1782572"/>
            <a:chExt cx="9466318" cy="2451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E5E505-DD26-EE90-5C92-2C3765F8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841" y="1782572"/>
              <a:ext cx="9466318" cy="24511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402820-7224-577C-41DB-0AF5D16A1FB2}"/>
                </a:ext>
              </a:extLst>
            </p:cNvPr>
            <p:cNvSpPr/>
            <p:nvPr/>
          </p:nvSpPr>
          <p:spPr>
            <a:xfrm>
              <a:off x="2803936" y="1782572"/>
              <a:ext cx="729327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Gloria al Padre, gloria al Hijo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y gloria al Espíritu Santo.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764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23D8A-C8FA-7039-CD4F-DE0AB6B34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C9C83-45A8-B096-F123-771F66368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Cuarto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Misterio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678F9-B124-6799-BA28-BF0749B8A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100"/>
            <a:ext cx="10515600" cy="1799209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Gozosos (lunes y sábado): </a:t>
            </a:r>
            <a:r>
              <a:rPr lang="es-E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Presentación de Jesús en el templo.</a:t>
            </a:r>
          </a:p>
          <a:p>
            <a:pPr marL="0" indent="0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Dolorosos (martes y viernes): </a:t>
            </a:r>
            <a:r>
              <a:rPr lang="es-E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Jesús con la Cruz a cuestas, camino del Calvario.</a:t>
            </a:r>
          </a:p>
          <a:p>
            <a:pPr marL="0" indent="0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Gloriosos (miércoles y domingo): </a:t>
            </a:r>
            <a:r>
              <a:rPr lang="es-E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Asunción de nuestra Señora a los Cielos.</a:t>
            </a:r>
          </a:p>
          <a:p>
            <a:pPr marL="0" indent="0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Luminosos (jueves): </a:t>
            </a:r>
            <a:r>
              <a:rPr lang="es-E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Transfiguración.</a:t>
            </a:r>
          </a:p>
          <a:p>
            <a:pPr marL="0" indent="0" algn="l" fontAlgn="base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931889-DD0D-F9BB-DCEB-05E1F1AE94BB}"/>
              </a:ext>
            </a:extLst>
          </p:cNvPr>
          <p:cNvGrpSpPr/>
          <p:nvPr/>
        </p:nvGrpSpPr>
        <p:grpSpPr>
          <a:xfrm>
            <a:off x="6096001" y="3300984"/>
            <a:ext cx="2197608" cy="3326895"/>
            <a:chOff x="6096000" y="3300985"/>
            <a:chExt cx="2105025" cy="33559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50958E-276A-9205-3426-B40A10666A11}"/>
                </a:ext>
              </a:extLst>
            </p:cNvPr>
            <p:cNvSpPr/>
            <p:nvPr/>
          </p:nvSpPr>
          <p:spPr>
            <a:xfrm>
              <a:off x="6096000" y="3300985"/>
              <a:ext cx="2105025" cy="3355976"/>
            </a:xfrm>
            <a:prstGeom prst="rect">
              <a:avLst/>
            </a:prstGeom>
            <a:solidFill>
              <a:srgbClr val="8C8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Our Blessed Mother And The Holy Rosary: The Fourth Glorious Mystery- The  Assumption Of Mary Into Heaven">
              <a:extLst>
                <a:ext uri="{FF2B5EF4-FFF2-40B4-BE49-F238E27FC236}">
                  <a16:creationId xmlns:a16="http://schemas.microsoft.com/office/drawing/2014/main" id="{98A23372-4616-3350-6A67-08AE27DBA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296" y="3368231"/>
              <a:ext cx="1847382" cy="263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20 Mysteries of The Rosary Poster Set 1468">
              <a:extLst>
                <a:ext uri="{FF2B5EF4-FFF2-40B4-BE49-F238E27FC236}">
                  <a16:creationId xmlns:a16="http://schemas.microsoft.com/office/drawing/2014/main" id="{0EAB03D3-9D88-A90B-2F82-44864D408E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4" t="94091" r="19727" b="1224"/>
            <a:stretch/>
          </p:blipFill>
          <p:spPr bwMode="auto">
            <a:xfrm>
              <a:off x="6215296" y="6000751"/>
              <a:ext cx="1847382" cy="57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20 Mysteries of The Rosary Poster Set 1468">
            <a:extLst>
              <a:ext uri="{FF2B5EF4-FFF2-40B4-BE49-F238E27FC236}">
                <a16:creationId xmlns:a16="http://schemas.microsoft.com/office/drawing/2014/main" id="{7DCF6EBD-07E8-89DE-AFE2-E369E4A8B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6" t="49072" r="18203" b="26067"/>
          <a:stretch/>
        </p:blipFill>
        <p:spPr bwMode="auto">
          <a:xfrm>
            <a:off x="3318898" y="3330068"/>
            <a:ext cx="2341837" cy="332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0 Mysteries of The Rosary Poster Set 1468">
            <a:extLst>
              <a:ext uri="{FF2B5EF4-FFF2-40B4-BE49-F238E27FC236}">
                <a16:creationId xmlns:a16="http://schemas.microsoft.com/office/drawing/2014/main" id="{B2A38A89-3983-545F-7553-94398C839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9" t="24351" r="18490" b="50788"/>
          <a:stretch/>
        </p:blipFill>
        <p:spPr bwMode="auto">
          <a:xfrm>
            <a:off x="8751943" y="3234309"/>
            <a:ext cx="2388336" cy="33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 Mysteries of The Rosary Poster Set 1468">
            <a:extLst>
              <a:ext uri="{FF2B5EF4-FFF2-40B4-BE49-F238E27FC236}">
                <a16:creationId xmlns:a16="http://schemas.microsoft.com/office/drawing/2014/main" id="{ECCE725E-E8E1-F6F0-CA5A-758629AD3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6" t="-247" r="18203" b="75386"/>
          <a:stretch/>
        </p:blipFill>
        <p:spPr bwMode="auto">
          <a:xfrm>
            <a:off x="616457" y="3300985"/>
            <a:ext cx="2388337" cy="339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491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0A593-0FD6-F6FE-3988-EC92CC05E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canso eterno">
            <a:extLst>
              <a:ext uri="{FF2B5EF4-FFF2-40B4-BE49-F238E27FC236}">
                <a16:creationId xmlns:a16="http://schemas.microsoft.com/office/drawing/2014/main" id="{92A98AFF-5A28-0685-E172-DA93EB015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238" y="1572768"/>
            <a:ext cx="9553980" cy="3721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71DBDD-45DD-ED21-E524-7986259254FE}"/>
              </a:ext>
            </a:extLst>
          </p:cNvPr>
          <p:cNvSpPr/>
          <p:nvPr/>
        </p:nvSpPr>
        <p:spPr>
          <a:xfrm>
            <a:off x="3758184" y="4485238"/>
            <a:ext cx="187452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Así sea. Amén.</a:t>
            </a:r>
          </a:p>
        </p:txBody>
      </p:sp>
    </p:spTree>
    <p:extLst>
      <p:ext uri="{BB962C8B-B14F-4D97-AF65-F5344CB8AC3E}">
        <p14:creationId xmlns:p14="http://schemas.microsoft.com/office/powerpoint/2010/main" val="216993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4F8279-E09F-3793-997A-3EF59050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96" y="2071529"/>
            <a:ext cx="7494610" cy="2714942"/>
          </a:xfrm>
          <a:prstGeom prst="rect">
            <a:avLst/>
          </a:prstGeom>
        </p:spPr>
      </p:pic>
      <p:pic>
        <p:nvPicPr>
          <p:cNvPr id="4100" name="Picture 4" descr="Our lady of the Rosary">
            <a:extLst>
              <a:ext uri="{FF2B5EF4-FFF2-40B4-BE49-F238E27FC236}">
                <a16:creationId xmlns:a16="http://schemas.microsoft.com/office/drawing/2014/main" id="{A36957C9-E2EB-4C2E-59AB-3F51BC99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08" y="781050"/>
            <a:ext cx="3729196" cy="5295900"/>
          </a:xfrm>
          <a:prstGeom prst="rect">
            <a:avLst/>
          </a:prstGeom>
          <a:noFill/>
          <a:ln w="38100">
            <a:solidFill>
              <a:srgbClr val="DDB38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FB75E8A-4E43-C5A1-6267-725D7F1E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Santo Rosario</a:t>
            </a:r>
          </a:p>
        </p:txBody>
      </p:sp>
    </p:spTree>
    <p:extLst>
      <p:ext uri="{BB962C8B-B14F-4D97-AF65-F5344CB8AC3E}">
        <p14:creationId xmlns:p14="http://schemas.microsoft.com/office/powerpoint/2010/main" val="1215930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C34D0-882A-D0F2-15B0-7FAC4D7A7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24956A-6E67-FE65-0D81-37026203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C02B7D-EACC-2541-9871-97F3D8685111}"/>
              </a:ext>
            </a:extLst>
          </p:cNvPr>
          <p:cNvGrpSpPr/>
          <p:nvPr/>
        </p:nvGrpSpPr>
        <p:grpSpPr>
          <a:xfrm>
            <a:off x="4946048" y="1194401"/>
            <a:ext cx="6979782" cy="3497580"/>
            <a:chOff x="5072718" y="469900"/>
            <a:chExt cx="6344535" cy="31151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9E6437-05AF-7AC3-76A0-6C7D863A6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718" y="469900"/>
              <a:ext cx="6344535" cy="31151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1A2AFC-80E8-5959-AD10-B8B3D59A9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9831" y="2651760"/>
              <a:ext cx="514422" cy="2572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E267D4-56AD-BD6D-D5CE-42CF4B9DE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5336" y="3060473"/>
              <a:ext cx="657317" cy="257211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76C9895F-52F9-C136-4158-A26AF5410DD5}"/>
              </a:ext>
            </a:extLst>
          </p:cNvPr>
          <p:cNvSpPr/>
          <p:nvPr/>
        </p:nvSpPr>
        <p:spPr>
          <a:xfrm>
            <a:off x="1166622" y="4526280"/>
            <a:ext cx="360426" cy="301752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4340A-3475-8402-3969-8F93D44B8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5" y="4978400"/>
            <a:ext cx="1454202" cy="1843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D75683-21CA-87D0-5DEA-2C19A85C62AF}"/>
              </a:ext>
            </a:extLst>
          </p:cNvPr>
          <p:cNvSpPr/>
          <p:nvPr/>
        </p:nvSpPr>
        <p:spPr>
          <a:xfrm>
            <a:off x="77615" y="4978400"/>
            <a:ext cx="1367137" cy="191554"/>
          </a:xfrm>
          <a:prstGeom prst="rect">
            <a:avLst/>
          </a:prstGeom>
          <a:solidFill>
            <a:srgbClr val="6B9184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AD35A7-CEFA-388F-D54C-013EF1BDFEDB}"/>
              </a:ext>
            </a:extLst>
          </p:cNvPr>
          <p:cNvSpPr/>
          <p:nvPr/>
        </p:nvSpPr>
        <p:spPr>
          <a:xfrm>
            <a:off x="3171891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C527E20-ADBE-0596-1195-ABA270951BC2}"/>
              </a:ext>
            </a:extLst>
          </p:cNvPr>
          <p:cNvSpPr/>
          <p:nvPr/>
        </p:nvSpPr>
        <p:spPr>
          <a:xfrm>
            <a:off x="405110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75F3F4-6DC8-2A08-8695-BEFB618875B2}"/>
              </a:ext>
            </a:extLst>
          </p:cNvPr>
          <p:cNvSpPr/>
          <p:nvPr/>
        </p:nvSpPr>
        <p:spPr>
          <a:xfrm>
            <a:off x="4937138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92FE73-49E9-C592-E2FB-36D70053F798}"/>
              </a:ext>
            </a:extLst>
          </p:cNvPr>
          <p:cNvSpPr/>
          <p:nvPr/>
        </p:nvSpPr>
        <p:spPr>
          <a:xfrm>
            <a:off x="582265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18AC11-8E0C-73FF-63B5-1749A8C7AF62}"/>
              </a:ext>
            </a:extLst>
          </p:cNvPr>
          <p:cNvSpPr/>
          <p:nvPr/>
        </p:nvSpPr>
        <p:spPr>
          <a:xfrm>
            <a:off x="670461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0F901E-29A1-B315-DCCF-70A07C3D7A18}"/>
              </a:ext>
            </a:extLst>
          </p:cNvPr>
          <p:cNvSpPr/>
          <p:nvPr/>
        </p:nvSpPr>
        <p:spPr>
          <a:xfrm>
            <a:off x="7545938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86C1E1-38E3-76CD-2E33-2997738944AC}"/>
              </a:ext>
            </a:extLst>
          </p:cNvPr>
          <p:cNvSpPr/>
          <p:nvPr/>
        </p:nvSpPr>
        <p:spPr>
          <a:xfrm>
            <a:off x="8413395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B6DDABB-536B-745E-5196-749AFD1729C5}"/>
              </a:ext>
            </a:extLst>
          </p:cNvPr>
          <p:cNvSpPr/>
          <p:nvPr/>
        </p:nvSpPr>
        <p:spPr>
          <a:xfrm>
            <a:off x="928085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FEED4C-825F-DF48-76BA-213F79AC9633}"/>
              </a:ext>
            </a:extLst>
          </p:cNvPr>
          <p:cNvSpPr/>
          <p:nvPr/>
        </p:nvSpPr>
        <p:spPr>
          <a:xfrm>
            <a:off x="10148309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965CD6-BD31-B187-60FA-4E89279877CA}"/>
              </a:ext>
            </a:extLst>
          </p:cNvPr>
          <p:cNvSpPr/>
          <p:nvPr/>
        </p:nvSpPr>
        <p:spPr>
          <a:xfrm>
            <a:off x="11015766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22" name="Right Bracket 21">
            <a:extLst>
              <a:ext uri="{FF2B5EF4-FFF2-40B4-BE49-F238E27FC236}">
                <a16:creationId xmlns:a16="http://schemas.microsoft.com/office/drawing/2014/main" id="{6F7CAE40-F3EA-87F4-CF79-01C44DE21236}"/>
              </a:ext>
            </a:extLst>
          </p:cNvPr>
          <p:cNvSpPr/>
          <p:nvPr/>
        </p:nvSpPr>
        <p:spPr>
          <a:xfrm rot="9901669">
            <a:off x="457936" y="2281382"/>
            <a:ext cx="175491" cy="2429163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5051B-8DEE-A381-CD4F-1E4466C2E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956398-B5DA-CD5F-5F8E-615D87545AFE}"/>
              </a:ext>
            </a:extLst>
          </p:cNvPr>
          <p:cNvGrpSpPr/>
          <p:nvPr/>
        </p:nvGrpSpPr>
        <p:grpSpPr>
          <a:xfrm>
            <a:off x="1468588" y="1963093"/>
            <a:ext cx="9466318" cy="2451100"/>
            <a:chOff x="1362841" y="1782572"/>
            <a:chExt cx="9466318" cy="2451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DBAED6-44B4-32A3-ADD3-05202B4E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841" y="1782572"/>
              <a:ext cx="9466318" cy="24511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0D1677-B647-9167-95CF-EDA517EC7819}"/>
                </a:ext>
              </a:extLst>
            </p:cNvPr>
            <p:cNvSpPr/>
            <p:nvPr/>
          </p:nvSpPr>
          <p:spPr>
            <a:xfrm>
              <a:off x="2803936" y="1782572"/>
              <a:ext cx="729327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Gloria al Padre, gloria al Hijo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y gloria al Espíritu Santo.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707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64D50-78CC-850A-A931-480FE79DC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F517-6314-76F9-7347-6823DF77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337693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Quinto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Misterio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A782E-A286-E982-8337-22F55B90D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435100"/>
            <a:ext cx="11365992" cy="2188591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Gozosos (lunes y sábado): </a:t>
            </a:r>
            <a:r>
              <a:rPr lang="es-E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Niño Jesús perdido y hallado en el templo.</a:t>
            </a:r>
          </a:p>
          <a:p>
            <a:pPr marL="0" indent="0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Dolorosos (martes y viernes): </a:t>
            </a:r>
            <a:r>
              <a:rPr lang="es-E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Crucifixión y Muerte de nuestro Señor.</a:t>
            </a:r>
          </a:p>
          <a:p>
            <a:pPr marL="0" indent="0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Gloriosos (miércoles y domingo): </a:t>
            </a:r>
            <a:r>
              <a:rPr lang="es-ES" sz="20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Coronación de la Santísima Virgen como Reina  de Cielos y Tierra</a:t>
            </a:r>
          </a:p>
          <a:p>
            <a:pPr marL="0" indent="0" fontAlgn="base">
              <a:buNone/>
            </a:pPr>
            <a:r>
              <a:rPr lang="es-E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Luminosos (jueves): </a:t>
            </a:r>
            <a:r>
              <a:rPr lang="es-E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Institución de la Eucaristía.</a:t>
            </a:r>
          </a:p>
          <a:p>
            <a:pPr marL="0" indent="0" algn="l" fontAlgn="base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6E1B47-09C3-041E-2468-D16103009D5C}"/>
              </a:ext>
            </a:extLst>
          </p:cNvPr>
          <p:cNvGrpSpPr/>
          <p:nvPr/>
        </p:nvGrpSpPr>
        <p:grpSpPr>
          <a:xfrm>
            <a:off x="9084168" y="3393063"/>
            <a:ext cx="2023120" cy="3138640"/>
            <a:chOff x="9084168" y="3393063"/>
            <a:chExt cx="2023120" cy="31386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07D96B-814D-538D-16E0-F1285E82B4FD}"/>
                </a:ext>
              </a:extLst>
            </p:cNvPr>
            <p:cNvSpPr/>
            <p:nvPr/>
          </p:nvSpPr>
          <p:spPr>
            <a:xfrm>
              <a:off x="9084168" y="3393063"/>
              <a:ext cx="2023120" cy="3138640"/>
            </a:xfrm>
            <a:prstGeom prst="rect">
              <a:avLst/>
            </a:prstGeom>
            <a:solidFill>
              <a:srgbClr val="8C8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24" name="Picture 4" descr="Luminous - Our Daily Rosary">
              <a:extLst>
                <a:ext uri="{FF2B5EF4-FFF2-40B4-BE49-F238E27FC236}">
                  <a16:creationId xmlns:a16="http://schemas.microsoft.com/office/drawing/2014/main" id="{5347EB25-3FF1-CB8C-C821-5FFFC805D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352" y="4021804"/>
              <a:ext cx="1904646" cy="1515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CE9D41-F59B-1589-247A-0C4E2FB6DF1A}"/>
                </a:ext>
              </a:extLst>
            </p:cNvPr>
            <p:cNvSpPr txBox="1"/>
            <p:nvPr/>
          </p:nvSpPr>
          <p:spPr>
            <a:xfrm>
              <a:off x="9090640" y="5803790"/>
              <a:ext cx="1965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Mystery of Light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Institution of the Eucharist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A90A9D-73E6-1A0C-C025-EF71BE72A670}"/>
              </a:ext>
            </a:extLst>
          </p:cNvPr>
          <p:cNvGrpSpPr/>
          <p:nvPr/>
        </p:nvGrpSpPr>
        <p:grpSpPr>
          <a:xfrm>
            <a:off x="3354540" y="3413686"/>
            <a:ext cx="2023120" cy="3138640"/>
            <a:chOff x="6205920" y="3376007"/>
            <a:chExt cx="2023120" cy="31386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9D4F7C-EF2B-58E8-D56A-4EBE25A3E8D5}"/>
                </a:ext>
              </a:extLst>
            </p:cNvPr>
            <p:cNvSpPr/>
            <p:nvPr/>
          </p:nvSpPr>
          <p:spPr>
            <a:xfrm>
              <a:off x="6205920" y="3376007"/>
              <a:ext cx="2023120" cy="3138640"/>
            </a:xfrm>
            <a:prstGeom prst="rect">
              <a:avLst/>
            </a:prstGeom>
            <a:solidFill>
              <a:srgbClr val="8C8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22" name="Picture 2" descr="The Sorrowful Mysteries — Rosary Center &amp; Confraternity">
              <a:extLst>
                <a:ext uri="{FF2B5EF4-FFF2-40B4-BE49-F238E27FC236}">
                  <a16:creationId xmlns:a16="http://schemas.microsoft.com/office/drawing/2014/main" id="{4BB9F462-BE4F-9039-94CF-907105B546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" t="2155" b="1"/>
            <a:stretch/>
          </p:blipFill>
          <p:spPr bwMode="auto">
            <a:xfrm>
              <a:off x="6372250" y="3557005"/>
              <a:ext cx="1690459" cy="2403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CDE382-68A5-B4AA-265A-E13C0BB3B99D}"/>
                </a:ext>
              </a:extLst>
            </p:cNvPr>
            <p:cNvSpPr txBox="1"/>
            <p:nvPr/>
          </p:nvSpPr>
          <p:spPr>
            <a:xfrm>
              <a:off x="6234512" y="5960462"/>
              <a:ext cx="1965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Sorrowful Mystery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Crucifixion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656684-6967-FE8F-9F78-5145DA985495}"/>
              </a:ext>
            </a:extLst>
          </p:cNvPr>
          <p:cNvGrpSpPr/>
          <p:nvPr/>
        </p:nvGrpSpPr>
        <p:grpSpPr>
          <a:xfrm>
            <a:off x="676656" y="3413686"/>
            <a:ext cx="2023120" cy="3138640"/>
            <a:chOff x="676656" y="3413686"/>
            <a:chExt cx="2023120" cy="31386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0DC2CE-5F4E-56C7-2169-06B3EEE86C13}"/>
                </a:ext>
              </a:extLst>
            </p:cNvPr>
            <p:cNvSpPr/>
            <p:nvPr/>
          </p:nvSpPr>
          <p:spPr>
            <a:xfrm>
              <a:off x="676656" y="3413686"/>
              <a:ext cx="2023120" cy="3138640"/>
            </a:xfrm>
            <a:prstGeom prst="rect">
              <a:avLst/>
            </a:prstGeom>
            <a:solidFill>
              <a:srgbClr val="8C8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26" name="Picture 6" descr="Joyful Mysteries – Pieces of Heaven">
              <a:extLst>
                <a:ext uri="{FF2B5EF4-FFF2-40B4-BE49-F238E27FC236}">
                  <a16:creationId xmlns:a16="http://schemas.microsoft.com/office/drawing/2014/main" id="{BB49E0E9-54A2-05F1-AF44-6F295525F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392" y="3506115"/>
              <a:ext cx="1734764" cy="2562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624D52-5DF5-834F-3A7B-8F022266551D}"/>
                </a:ext>
              </a:extLst>
            </p:cNvPr>
            <p:cNvSpPr txBox="1"/>
            <p:nvPr/>
          </p:nvSpPr>
          <p:spPr>
            <a:xfrm>
              <a:off x="683951" y="6052492"/>
              <a:ext cx="1965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Joyful  Mystery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Finding the Child Jesus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5752E3-8714-4ED6-3115-2261A5E6CEAC}"/>
              </a:ext>
            </a:extLst>
          </p:cNvPr>
          <p:cNvGrpSpPr/>
          <p:nvPr/>
        </p:nvGrpSpPr>
        <p:grpSpPr>
          <a:xfrm>
            <a:off x="6041148" y="3413686"/>
            <a:ext cx="2107660" cy="3138640"/>
            <a:chOff x="3278930" y="3413686"/>
            <a:chExt cx="2107660" cy="31386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3AE6C0-1245-88A2-0533-00FD20C18EAD}"/>
                </a:ext>
              </a:extLst>
            </p:cNvPr>
            <p:cNvSpPr/>
            <p:nvPr/>
          </p:nvSpPr>
          <p:spPr>
            <a:xfrm>
              <a:off x="3321200" y="3413686"/>
              <a:ext cx="2023120" cy="3138640"/>
            </a:xfrm>
            <a:prstGeom prst="rect">
              <a:avLst/>
            </a:prstGeom>
            <a:solidFill>
              <a:srgbClr val="8C8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F5CE6E-A69D-9F86-0F0B-258CA84146E1}"/>
                </a:ext>
              </a:extLst>
            </p:cNvPr>
            <p:cNvSpPr txBox="1"/>
            <p:nvPr/>
          </p:nvSpPr>
          <p:spPr>
            <a:xfrm>
              <a:off x="3278930" y="6024560"/>
              <a:ext cx="2107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2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Glorious Mystery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Crowning of Our Blessed Lady</a:t>
              </a:r>
            </a:p>
          </p:txBody>
        </p:sp>
        <p:pic>
          <p:nvPicPr>
            <p:cNvPr id="5128" name="Picture 8" descr="Glorious Mysteries of the Rosary - The Holy Rosary">
              <a:extLst>
                <a:ext uri="{FF2B5EF4-FFF2-40B4-BE49-F238E27FC236}">
                  <a16:creationId xmlns:a16="http://schemas.microsoft.com/office/drawing/2014/main" id="{360A174E-C82E-B0DE-4D7E-9771A140D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284" y="3605228"/>
              <a:ext cx="1791423" cy="2392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8258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94E81-25C0-BC99-BCE1-26255A858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canso eterno">
            <a:extLst>
              <a:ext uri="{FF2B5EF4-FFF2-40B4-BE49-F238E27FC236}">
                <a16:creationId xmlns:a16="http://schemas.microsoft.com/office/drawing/2014/main" id="{8F59489B-93F7-B149-F771-AE4E644E3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238" y="1572768"/>
            <a:ext cx="9553980" cy="3721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C4AB11-7CAD-0131-8E31-C8F9CEA5B959}"/>
              </a:ext>
            </a:extLst>
          </p:cNvPr>
          <p:cNvSpPr/>
          <p:nvPr/>
        </p:nvSpPr>
        <p:spPr>
          <a:xfrm>
            <a:off x="3758184" y="4485238"/>
            <a:ext cx="187452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Así sea. Amén.</a:t>
            </a:r>
          </a:p>
        </p:txBody>
      </p:sp>
    </p:spTree>
    <p:extLst>
      <p:ext uri="{BB962C8B-B14F-4D97-AF65-F5344CB8AC3E}">
        <p14:creationId xmlns:p14="http://schemas.microsoft.com/office/powerpoint/2010/main" val="2882303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F2EF-DF6E-F793-FB1E-198677B44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7F58C1-E49E-9C87-EAB1-A45F015F6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A50AFE-D3E5-D3F0-4F02-2C3A03FEAE4C}"/>
              </a:ext>
            </a:extLst>
          </p:cNvPr>
          <p:cNvGrpSpPr/>
          <p:nvPr/>
        </p:nvGrpSpPr>
        <p:grpSpPr>
          <a:xfrm>
            <a:off x="4851350" y="1389888"/>
            <a:ext cx="6929170" cy="3460069"/>
            <a:chOff x="5072718" y="469900"/>
            <a:chExt cx="6344535" cy="31151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E1DEFFF-D903-09AB-D5E7-D11B7DB48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718" y="469900"/>
              <a:ext cx="6344535" cy="31151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91E890-843F-2C5F-1A6E-EA4FF4D0D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9831" y="2651760"/>
              <a:ext cx="514422" cy="2572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7B8A8E-1418-3A42-F2E2-BBB8B9285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5336" y="3060473"/>
              <a:ext cx="657317" cy="257211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F0302A0-6845-6538-F124-3892D7B8BD49}"/>
              </a:ext>
            </a:extLst>
          </p:cNvPr>
          <p:cNvSpPr/>
          <p:nvPr/>
        </p:nvSpPr>
        <p:spPr>
          <a:xfrm>
            <a:off x="411480" y="1844575"/>
            <a:ext cx="457200" cy="365760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2D385-86D1-1E18-F619-C27126C3F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5" y="4965192"/>
            <a:ext cx="1490784" cy="18378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7A12E3-83C6-FD56-1508-93CB072BB647}"/>
              </a:ext>
            </a:extLst>
          </p:cNvPr>
          <p:cNvSpPr/>
          <p:nvPr/>
        </p:nvSpPr>
        <p:spPr>
          <a:xfrm>
            <a:off x="91178" y="4965192"/>
            <a:ext cx="1367137" cy="191554"/>
          </a:xfrm>
          <a:prstGeom prst="rect">
            <a:avLst/>
          </a:prstGeom>
          <a:solidFill>
            <a:srgbClr val="CA9D5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E4B2C8-DDE4-24E0-8AEC-CF72DAAD102E}"/>
              </a:ext>
            </a:extLst>
          </p:cNvPr>
          <p:cNvSpPr/>
          <p:nvPr/>
        </p:nvSpPr>
        <p:spPr>
          <a:xfrm>
            <a:off x="3171891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B13507-0437-C447-93F0-B5FAA651FC1C}"/>
              </a:ext>
            </a:extLst>
          </p:cNvPr>
          <p:cNvSpPr/>
          <p:nvPr/>
        </p:nvSpPr>
        <p:spPr>
          <a:xfrm>
            <a:off x="405110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8CE885-9044-BBD8-CFAB-42C78069323B}"/>
              </a:ext>
            </a:extLst>
          </p:cNvPr>
          <p:cNvSpPr/>
          <p:nvPr/>
        </p:nvSpPr>
        <p:spPr>
          <a:xfrm>
            <a:off x="4937138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A6C216-1630-EB81-4B30-B5650E777303}"/>
              </a:ext>
            </a:extLst>
          </p:cNvPr>
          <p:cNvSpPr/>
          <p:nvPr/>
        </p:nvSpPr>
        <p:spPr>
          <a:xfrm>
            <a:off x="582265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A7E0D1-B28B-B343-11D3-9D8A2942CBA9}"/>
              </a:ext>
            </a:extLst>
          </p:cNvPr>
          <p:cNvSpPr/>
          <p:nvPr/>
        </p:nvSpPr>
        <p:spPr>
          <a:xfrm>
            <a:off x="670461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B1A9B3B-3CF5-F322-5683-022E5CF6D3A2}"/>
              </a:ext>
            </a:extLst>
          </p:cNvPr>
          <p:cNvSpPr/>
          <p:nvPr/>
        </p:nvSpPr>
        <p:spPr>
          <a:xfrm>
            <a:off x="7545938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51F826-60DC-D294-5D83-F1B684E7B793}"/>
              </a:ext>
            </a:extLst>
          </p:cNvPr>
          <p:cNvSpPr/>
          <p:nvPr/>
        </p:nvSpPr>
        <p:spPr>
          <a:xfrm>
            <a:off x="8413395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5A0BE4-B4A1-B1D1-90EE-7ECF6C2E3D41}"/>
              </a:ext>
            </a:extLst>
          </p:cNvPr>
          <p:cNvSpPr/>
          <p:nvPr/>
        </p:nvSpPr>
        <p:spPr>
          <a:xfrm>
            <a:off x="928085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A06625-BB96-9F03-9B47-FBD310733CC7}"/>
              </a:ext>
            </a:extLst>
          </p:cNvPr>
          <p:cNvSpPr/>
          <p:nvPr/>
        </p:nvSpPr>
        <p:spPr>
          <a:xfrm>
            <a:off x="10148309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9F9B434-49A4-D124-9973-90C5A0AAB076}"/>
              </a:ext>
            </a:extLst>
          </p:cNvPr>
          <p:cNvSpPr/>
          <p:nvPr/>
        </p:nvSpPr>
        <p:spPr>
          <a:xfrm>
            <a:off x="11015766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22" name="Right Bracket 21">
            <a:extLst>
              <a:ext uri="{FF2B5EF4-FFF2-40B4-BE49-F238E27FC236}">
                <a16:creationId xmlns:a16="http://schemas.microsoft.com/office/drawing/2014/main" id="{60C23A9B-AEA7-BAC5-A95A-E62405E0D347}"/>
              </a:ext>
            </a:extLst>
          </p:cNvPr>
          <p:cNvSpPr/>
          <p:nvPr/>
        </p:nvSpPr>
        <p:spPr>
          <a:xfrm rot="15102683">
            <a:off x="1102539" y="-145710"/>
            <a:ext cx="222387" cy="1616363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8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2136B-64E6-FC1D-8031-DDAE6F77D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0C6EB6-361F-5D75-0DED-A667D73193B2}"/>
              </a:ext>
            </a:extLst>
          </p:cNvPr>
          <p:cNvGrpSpPr/>
          <p:nvPr/>
        </p:nvGrpSpPr>
        <p:grpSpPr>
          <a:xfrm>
            <a:off x="1468588" y="1963093"/>
            <a:ext cx="9466318" cy="2451100"/>
            <a:chOff x="1362841" y="1782572"/>
            <a:chExt cx="9466318" cy="2451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022416-63A7-5BB3-9F1F-1397F78D2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841" y="1782572"/>
              <a:ext cx="9466318" cy="24511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C49900-9E96-5C41-5228-EA41DBD53E46}"/>
                </a:ext>
              </a:extLst>
            </p:cNvPr>
            <p:cNvSpPr/>
            <p:nvPr/>
          </p:nvSpPr>
          <p:spPr>
            <a:xfrm>
              <a:off x="2803936" y="1782572"/>
              <a:ext cx="729327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Gloria al Padre, gloria al Hijo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y gloria al Espíritu Santo.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394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48E0D-A0DB-86B8-C9E0-FF33273D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9D6E10-5FEE-C33D-F7F3-017521A75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BFD5D59-EDA8-B2F8-149C-5205D0975286}"/>
              </a:ext>
            </a:extLst>
          </p:cNvPr>
          <p:cNvSpPr/>
          <p:nvPr/>
        </p:nvSpPr>
        <p:spPr>
          <a:xfrm>
            <a:off x="2257425" y="1197364"/>
            <a:ext cx="409575" cy="365760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B09DD-BF71-F8FC-21AE-DBD2B2B86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8" y="5641190"/>
            <a:ext cx="2314898" cy="76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BF9AE6-2EB3-5ED1-1BB0-8DC11C26AB39}"/>
              </a:ext>
            </a:extLst>
          </p:cNvPr>
          <p:cNvSpPr/>
          <p:nvPr/>
        </p:nvSpPr>
        <p:spPr>
          <a:xfrm>
            <a:off x="91178" y="5657836"/>
            <a:ext cx="1367137" cy="191554"/>
          </a:xfrm>
          <a:prstGeom prst="rect">
            <a:avLst/>
          </a:prstGeom>
          <a:solidFill>
            <a:srgbClr val="6B9184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26A7CE2-1E4D-EB01-96DC-E4E3EB1C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690" y="985039"/>
            <a:ext cx="5497945" cy="1444048"/>
          </a:xfrm>
        </p:spPr>
        <p:txBody>
          <a:bodyPr>
            <a:normAutofit/>
          </a:bodyPr>
          <a:lstStyle/>
          <a:p>
            <a:pPr marL="0" indent="0" algn="l" fontAlgn="auto">
              <a:buNone/>
            </a:pPr>
            <a:r>
              <a:rPr lang="es-ES" sz="1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¡Oh soberano santuario, sagrario del Verbo Eterno, libera virgen del infierno a los que rezan tu rosario! Emperatriz poderosa, de los mortales consuelo; ábrenos, señora el cielo con una muerte dichosa, y danos pureza de alma, ¡tú que eres tan poderosa!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4A7300-0949-3D5A-4069-54B8AD18E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731" y="2709842"/>
            <a:ext cx="6611631" cy="1921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95A915-1484-1E9A-A2FB-883D58DE1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326" y="1034550"/>
            <a:ext cx="676369" cy="2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26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551C35-46F1-BCD0-9DF5-8A3D05B616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8997"/>
          <a:stretch/>
        </p:blipFill>
        <p:spPr>
          <a:xfrm>
            <a:off x="1570039" y="729307"/>
            <a:ext cx="10105992" cy="3343275"/>
          </a:xfrm>
          <a:prstGeom prst="rect">
            <a:avLst/>
          </a:prstGeom>
        </p:spPr>
      </p:pic>
      <p:pic>
        <p:nvPicPr>
          <p:cNvPr id="2050" name="Picture 2" descr="Trinity (Andrei Rublev) - Wikipedia">
            <a:extLst>
              <a:ext uri="{FF2B5EF4-FFF2-40B4-BE49-F238E27FC236}">
                <a16:creationId xmlns:a16="http://schemas.microsoft.com/office/drawing/2014/main" id="{84D25D4D-4D25-E9FE-C16E-BB1FF3CA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7" y="2543174"/>
            <a:ext cx="2684681" cy="3343275"/>
          </a:xfrm>
          <a:prstGeom prst="rect">
            <a:avLst/>
          </a:prstGeom>
          <a:noFill/>
          <a:ln w="38100">
            <a:solidFill>
              <a:srgbClr val="65382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126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98DA8-06CB-F838-C964-D32DCED04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37" y="636960"/>
            <a:ext cx="7107589" cy="6111312"/>
          </a:xfrm>
          <a:prstGeom prst="rect">
            <a:avLst/>
          </a:prstGeom>
        </p:spPr>
      </p:pic>
      <p:pic>
        <p:nvPicPr>
          <p:cNvPr id="15362" name="Picture 2" descr="Patron Saints | Seven Sisters Apostolate">
            <a:extLst>
              <a:ext uri="{FF2B5EF4-FFF2-40B4-BE49-F238E27FC236}">
                <a16:creationId xmlns:a16="http://schemas.microsoft.com/office/drawing/2014/main" id="{430168AF-4C59-06E0-E06A-CAC67E593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4" y="1764601"/>
            <a:ext cx="2610104" cy="3490913"/>
          </a:xfrm>
          <a:prstGeom prst="rect">
            <a:avLst/>
          </a:prstGeom>
          <a:noFill/>
          <a:ln w="28575">
            <a:solidFill>
              <a:srgbClr val="9C754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DB86D4-586E-8ECC-69EA-445BA05DA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106" y="636960"/>
            <a:ext cx="1546014" cy="10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18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912760-A01F-E0C1-21E4-0720F4A80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31" y="577836"/>
            <a:ext cx="1546014" cy="10223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954D0F4-6202-B38A-6F72-A56C68E21B38}"/>
              </a:ext>
            </a:extLst>
          </p:cNvPr>
          <p:cNvGrpSpPr/>
          <p:nvPr/>
        </p:nvGrpSpPr>
        <p:grpSpPr>
          <a:xfrm>
            <a:off x="4160817" y="577836"/>
            <a:ext cx="6254199" cy="6280164"/>
            <a:chOff x="4371129" y="1161324"/>
            <a:chExt cx="5106113" cy="49435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F91B57-4F17-240C-87A4-172752C92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435" b="49026"/>
            <a:stretch/>
          </p:blipFill>
          <p:spPr>
            <a:xfrm>
              <a:off x="4371129" y="4012349"/>
              <a:ext cx="5106113" cy="20925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EC0D-A5FC-C044-82BE-0DB1AA9F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4776"/>
            <a:stretch/>
          </p:blipFill>
          <p:spPr>
            <a:xfrm>
              <a:off x="4371129" y="1161324"/>
              <a:ext cx="3543795" cy="281211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F25662D-A15D-D35B-BE98-2194E0C8B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758" y="469583"/>
            <a:ext cx="1919413" cy="338720"/>
          </a:xfrm>
          <a:prstGeom prst="rect">
            <a:avLst/>
          </a:prstGeom>
        </p:spPr>
      </p:pic>
      <p:pic>
        <p:nvPicPr>
          <p:cNvPr id="16386" name="Picture 2" descr="Angels &amp; Virgin Mary Holding Baby Jesus">
            <a:extLst>
              <a:ext uri="{FF2B5EF4-FFF2-40B4-BE49-F238E27FC236}">
                <a16:creationId xmlns:a16="http://schemas.microsoft.com/office/drawing/2014/main" id="{335C4587-E327-77FA-2E03-518AEDE9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7" y="1897432"/>
            <a:ext cx="2865622" cy="3724274"/>
          </a:xfrm>
          <a:prstGeom prst="rect">
            <a:avLst/>
          </a:prstGeom>
          <a:noFill/>
          <a:ln w="28575">
            <a:solidFill>
              <a:srgbClr val="C4925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98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E692F5-77DE-37BD-D649-D7A5A01DD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75540-C4C5-290E-FC07-0358CE03D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6" y="5251194"/>
            <a:ext cx="1905266" cy="139084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F700F37-646C-94FD-2100-EFFE2C64510E}"/>
              </a:ext>
            </a:extLst>
          </p:cNvPr>
          <p:cNvSpPr/>
          <p:nvPr/>
        </p:nvSpPr>
        <p:spPr>
          <a:xfrm>
            <a:off x="2286000" y="3383842"/>
            <a:ext cx="987552" cy="1024128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09B4A-FA44-4D0F-2F46-055FAA7CE7ED}"/>
              </a:ext>
            </a:extLst>
          </p:cNvPr>
          <p:cNvSpPr/>
          <p:nvPr/>
        </p:nvSpPr>
        <p:spPr>
          <a:xfrm>
            <a:off x="242844" y="5272137"/>
            <a:ext cx="1367137" cy="191554"/>
          </a:xfrm>
          <a:prstGeom prst="rect">
            <a:avLst/>
          </a:prstGeom>
          <a:solidFill>
            <a:srgbClr val="CA9D5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45F47-8BCA-54AB-25A2-CDDEDB7D3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093" y="1309496"/>
            <a:ext cx="7259063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50E96C-4C67-A957-C2E7-D793640E7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02" b="52123"/>
          <a:stretch>
            <a:fillRect/>
          </a:stretch>
        </p:blipFill>
        <p:spPr>
          <a:xfrm>
            <a:off x="2038125" y="885878"/>
            <a:ext cx="9967948" cy="3548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39B75-D1D7-A690-D852-DA1ACEA69A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985"/>
          <a:stretch/>
        </p:blipFill>
        <p:spPr>
          <a:xfrm>
            <a:off x="2450895" y="1154050"/>
            <a:ext cx="1499010" cy="327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10DA6F-C796-B7C0-789B-1A3099FCB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19" y="2170239"/>
            <a:ext cx="2597281" cy="3628147"/>
          </a:xfrm>
          <a:prstGeom prst="rect">
            <a:avLst/>
          </a:prstGeom>
          <a:ln w="38100">
            <a:solidFill>
              <a:srgbClr val="581026"/>
            </a:solidFill>
          </a:ln>
        </p:spPr>
      </p:pic>
    </p:spTree>
    <p:extLst>
      <p:ext uri="{BB962C8B-B14F-4D97-AF65-F5344CB8AC3E}">
        <p14:creationId xmlns:p14="http://schemas.microsoft.com/office/powerpoint/2010/main" val="4151145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F4813B-9D7F-ED5A-F02C-2FC1AECE47E8}"/>
              </a:ext>
            </a:extLst>
          </p:cNvPr>
          <p:cNvGrpSpPr/>
          <p:nvPr/>
        </p:nvGrpSpPr>
        <p:grpSpPr>
          <a:xfrm>
            <a:off x="347472" y="429768"/>
            <a:ext cx="7397496" cy="6036996"/>
            <a:chOff x="637731" y="1114101"/>
            <a:chExt cx="6665280" cy="51650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C6B625-3B45-C506-94BA-147C1B22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731" y="1114101"/>
              <a:ext cx="6653850" cy="242048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376A97-ECAC-A261-8543-042C51C3E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3708"/>
            <a:stretch>
              <a:fillRect/>
            </a:stretch>
          </p:blipFill>
          <p:spPr>
            <a:xfrm>
              <a:off x="663639" y="3534588"/>
              <a:ext cx="6639372" cy="2744533"/>
            </a:xfrm>
            <a:prstGeom prst="rect">
              <a:avLst/>
            </a:prstGeom>
          </p:spPr>
        </p:pic>
      </p:grpSp>
      <p:pic>
        <p:nvPicPr>
          <p:cNvPr id="6146" name="Picture 2" descr="Hail Mary Rosary Dish | Catholic Rosaries | House of Joppa">
            <a:extLst>
              <a:ext uri="{FF2B5EF4-FFF2-40B4-BE49-F238E27FC236}">
                <a16:creationId xmlns:a16="http://schemas.microsoft.com/office/drawing/2014/main" id="{0D15980A-92DA-15A5-2C91-29FBFBC7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47" y="1042056"/>
            <a:ext cx="3739281" cy="4987247"/>
          </a:xfrm>
          <a:prstGeom prst="rect">
            <a:avLst/>
          </a:prstGeom>
          <a:noFill/>
          <a:ln w="19050">
            <a:solidFill>
              <a:srgbClr val="B28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54498-C34B-5403-BED4-9EBF1E32C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00" y="6421680"/>
            <a:ext cx="600159" cy="333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18F66-A89A-97A9-7CD8-60824F1CE9E0}"/>
              </a:ext>
            </a:extLst>
          </p:cNvPr>
          <p:cNvSpPr txBox="1"/>
          <p:nvPr/>
        </p:nvSpPr>
        <p:spPr>
          <a:xfrm>
            <a:off x="1467921" y="6428232"/>
            <a:ext cx="5927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noProof="0" dirty="0"/>
              <a:t>Esto concluye nuestro Rosario, gracias por participar</a:t>
            </a:r>
            <a:r>
              <a:rPr lang="en-US" sz="16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0009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EA8EF-DB4C-C635-8F70-25991255D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AF982AC-BFB7-9DF4-B1D3-910D44D4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331" y="1029352"/>
            <a:ext cx="7234700" cy="3552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7D6119-F5A6-ADAC-D974-6CBA7BE32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0641E-DFA8-C907-738F-8FDA9AC43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6" y="5251194"/>
            <a:ext cx="1905266" cy="13908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B60758-2216-37AA-37B2-E72EC5A0FA4F}"/>
              </a:ext>
            </a:extLst>
          </p:cNvPr>
          <p:cNvSpPr/>
          <p:nvPr/>
        </p:nvSpPr>
        <p:spPr>
          <a:xfrm>
            <a:off x="4850331" y="3313366"/>
            <a:ext cx="280060" cy="16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CA1FCC-1B60-A956-87F0-0D3C648CE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868" y="3480943"/>
            <a:ext cx="572107" cy="286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3A49EB-BE2E-C8E0-15B1-CF701EC724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667" y="4045750"/>
            <a:ext cx="657317" cy="25721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A154C1F-2A5B-0FCA-A300-284655F72055}"/>
              </a:ext>
            </a:extLst>
          </p:cNvPr>
          <p:cNvSpPr/>
          <p:nvPr/>
        </p:nvSpPr>
        <p:spPr>
          <a:xfrm>
            <a:off x="2487168" y="2999232"/>
            <a:ext cx="302066" cy="291021"/>
          </a:xfrm>
          <a:prstGeom prst="ellipse">
            <a:avLst/>
          </a:prstGeom>
          <a:solidFill>
            <a:srgbClr val="CA9D51">
              <a:alpha val="42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E14043-E511-F7E2-7A2D-13D91EF1D51F}"/>
              </a:ext>
            </a:extLst>
          </p:cNvPr>
          <p:cNvSpPr/>
          <p:nvPr/>
        </p:nvSpPr>
        <p:spPr>
          <a:xfrm>
            <a:off x="242844" y="5272137"/>
            <a:ext cx="1367137" cy="191554"/>
          </a:xfrm>
          <a:prstGeom prst="rect">
            <a:avLst/>
          </a:prstGeom>
          <a:solidFill>
            <a:srgbClr val="B8C1A5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99E413-1F81-FEDF-95AB-9AFC37B25261}"/>
              </a:ext>
            </a:extLst>
          </p:cNvPr>
          <p:cNvSpPr/>
          <p:nvPr/>
        </p:nvSpPr>
        <p:spPr>
          <a:xfrm>
            <a:off x="5867462" y="5892007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4525EE-B298-8FF6-0DA5-C39C41F0600B}"/>
              </a:ext>
            </a:extLst>
          </p:cNvPr>
          <p:cNvSpPr/>
          <p:nvPr/>
        </p:nvSpPr>
        <p:spPr>
          <a:xfrm>
            <a:off x="6795655" y="5892007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86D48B-78DA-3208-875C-872C2945A7FB}"/>
              </a:ext>
            </a:extLst>
          </p:cNvPr>
          <p:cNvSpPr/>
          <p:nvPr/>
        </p:nvSpPr>
        <p:spPr>
          <a:xfrm>
            <a:off x="7723848" y="5892007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3" name="Right Bracket 22">
            <a:extLst>
              <a:ext uri="{FF2B5EF4-FFF2-40B4-BE49-F238E27FC236}">
                <a16:creationId xmlns:a16="http://schemas.microsoft.com/office/drawing/2014/main" id="{8DF09E2D-36D7-3F7B-1BBE-C4262BEC36EC}"/>
              </a:ext>
            </a:extLst>
          </p:cNvPr>
          <p:cNvSpPr/>
          <p:nvPr/>
        </p:nvSpPr>
        <p:spPr>
          <a:xfrm>
            <a:off x="2789234" y="2204436"/>
            <a:ext cx="175491" cy="701480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F1E07C-4CFD-32E6-46EE-36B54CB9F12E}"/>
              </a:ext>
            </a:extLst>
          </p:cNvPr>
          <p:cNvGrpSpPr/>
          <p:nvPr/>
        </p:nvGrpSpPr>
        <p:grpSpPr>
          <a:xfrm>
            <a:off x="1362841" y="1782572"/>
            <a:ext cx="9466318" cy="2451100"/>
            <a:chOff x="1362841" y="1782572"/>
            <a:chExt cx="9466318" cy="2451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28ABED-38A6-ABA6-1759-4E209DF8E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841" y="1782572"/>
              <a:ext cx="9466318" cy="24511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010B2-D80E-38AE-54A5-C51331FE3FE0}"/>
                </a:ext>
              </a:extLst>
            </p:cNvPr>
            <p:cNvSpPr/>
            <p:nvPr/>
          </p:nvSpPr>
          <p:spPr>
            <a:xfrm>
              <a:off x="2803936" y="1782572"/>
              <a:ext cx="729327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Gloria al Padre, gloria al Hijo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y gloria al Espíritu Santo.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048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uminosos">
            <a:extLst>
              <a:ext uri="{FF2B5EF4-FFF2-40B4-BE49-F238E27FC236}">
                <a16:creationId xmlns:a16="http://schemas.microsoft.com/office/drawing/2014/main" id="{C2B97832-70D4-890C-D2C9-5AF3E9C742CC}"/>
              </a:ext>
            </a:extLst>
          </p:cNvPr>
          <p:cNvSpPr txBox="1"/>
          <p:nvPr/>
        </p:nvSpPr>
        <p:spPr>
          <a:xfrm>
            <a:off x="776512" y="2711089"/>
            <a:ext cx="8275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Luminosos (jueves):</a:t>
            </a:r>
            <a:r>
              <a:rPr lang="es-ES" sz="2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El Bautismo de Jesús en el Jordán.</a:t>
            </a:r>
          </a:p>
        </p:txBody>
      </p:sp>
      <p:sp>
        <p:nvSpPr>
          <p:cNvPr id="11" name="Dolorosos">
            <a:extLst>
              <a:ext uri="{FF2B5EF4-FFF2-40B4-BE49-F238E27FC236}">
                <a16:creationId xmlns:a16="http://schemas.microsoft.com/office/drawing/2014/main" id="{E639D849-05B0-7649-716C-A314DEB6D10A}"/>
              </a:ext>
            </a:extLst>
          </p:cNvPr>
          <p:cNvSpPr txBox="1"/>
          <p:nvPr/>
        </p:nvSpPr>
        <p:spPr>
          <a:xfrm>
            <a:off x="813634" y="1751082"/>
            <a:ext cx="9811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fontAlgn="base">
              <a:buNone/>
            </a:pPr>
            <a:r>
              <a:rPr lang="es-ES" sz="2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Dolorosos (martes y viernes):</a:t>
            </a:r>
            <a:r>
              <a:rPr lang="es-ES" sz="2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 Oración de Jesús en el huerto.</a:t>
            </a:r>
          </a:p>
        </p:txBody>
      </p:sp>
      <p:sp>
        <p:nvSpPr>
          <p:cNvPr id="10" name="Gloriosos">
            <a:extLst>
              <a:ext uri="{FF2B5EF4-FFF2-40B4-BE49-F238E27FC236}">
                <a16:creationId xmlns:a16="http://schemas.microsoft.com/office/drawing/2014/main" id="{CC2E5BF3-2ADC-5FB7-78F2-3B4FC1378CCF}"/>
              </a:ext>
            </a:extLst>
          </p:cNvPr>
          <p:cNvSpPr txBox="1"/>
          <p:nvPr/>
        </p:nvSpPr>
        <p:spPr>
          <a:xfrm>
            <a:off x="776512" y="2228913"/>
            <a:ext cx="9811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fontAlgn="base">
              <a:buNone/>
            </a:pPr>
            <a:r>
              <a:rPr lang="es-ES" sz="2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Gloriosos (miércoles y domingo):</a:t>
            </a:r>
            <a:r>
              <a:rPr lang="es-ES" sz="2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 Resurrección del Hijo de Dios.</a:t>
            </a:r>
            <a:endParaRPr lang="en-US" dirty="0"/>
          </a:p>
        </p:txBody>
      </p:sp>
      <p:sp>
        <p:nvSpPr>
          <p:cNvPr id="2" name="1 Misterio">
            <a:extLst>
              <a:ext uri="{FF2B5EF4-FFF2-40B4-BE49-F238E27FC236}">
                <a16:creationId xmlns:a16="http://schemas.microsoft.com/office/drawing/2014/main" id="{63E6865A-C2EA-9D43-93D6-9CDB5B90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701"/>
          </a:xfrm>
        </p:spPr>
        <p:txBody>
          <a:bodyPr>
            <a:normAutofit/>
          </a:bodyPr>
          <a:lstStyle/>
          <a:p>
            <a:r>
              <a:rPr lang="en-US" dirty="0"/>
              <a:t>Primer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Misterio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zosos">
            <a:extLst>
              <a:ext uri="{FF2B5EF4-FFF2-40B4-BE49-F238E27FC236}">
                <a16:creationId xmlns:a16="http://schemas.microsoft.com/office/drawing/2014/main" id="{6AD6E8AD-ACCD-C9C5-1914-5FB5B9CA8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260" y="1377493"/>
            <a:ext cx="9836442" cy="446211"/>
          </a:xfrm>
          <a:noFill/>
        </p:spPr>
        <p:txBody>
          <a:bodyPr>
            <a:normAutofit lnSpcReduction="10000"/>
          </a:bodyPr>
          <a:lstStyle/>
          <a:p>
            <a:pPr marL="0" indent="0" algn="l" fontAlgn="base">
              <a:buNone/>
            </a:pPr>
            <a:r>
              <a:rPr lang="es-ES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Gozosos (lunes y sábado):</a:t>
            </a:r>
            <a:r>
              <a:rPr lang="es-ES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 Encarnación del Hijo de Dios</a:t>
            </a:r>
          </a:p>
        </p:txBody>
      </p:sp>
      <p:pic>
        <p:nvPicPr>
          <p:cNvPr id="5" name="Picture 2" descr="20 Mysteries of The Rosary Poster Set 1468">
            <a:extLst>
              <a:ext uri="{FF2B5EF4-FFF2-40B4-BE49-F238E27FC236}">
                <a16:creationId xmlns:a16="http://schemas.microsoft.com/office/drawing/2014/main" id="{B73D7137-0F02-CCFB-81EF-72D2CCE3A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79" b="75139"/>
          <a:stretch/>
        </p:blipFill>
        <p:spPr bwMode="auto">
          <a:xfrm>
            <a:off x="702945" y="3449374"/>
            <a:ext cx="2085218" cy="29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 Mysteries of The Rosary Poster Set 1468">
            <a:extLst>
              <a:ext uri="{FF2B5EF4-FFF2-40B4-BE49-F238E27FC236}">
                <a16:creationId xmlns:a16="http://schemas.microsoft.com/office/drawing/2014/main" id="{62BD6FFC-795E-4610-76CE-B62F806F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5" r="79479" b="50664"/>
          <a:stretch/>
        </p:blipFill>
        <p:spPr bwMode="auto">
          <a:xfrm>
            <a:off x="8362519" y="3419276"/>
            <a:ext cx="2106405" cy="29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 Mysteries of The Rosary Poster Set 1468">
            <a:extLst>
              <a:ext uri="{FF2B5EF4-FFF2-40B4-BE49-F238E27FC236}">
                <a16:creationId xmlns:a16="http://schemas.microsoft.com/office/drawing/2014/main" id="{44A2E169-87B8-42CC-BFA9-E33FC2B19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" t="48706" r="79863" b="26433"/>
          <a:stretch/>
        </p:blipFill>
        <p:spPr bwMode="auto">
          <a:xfrm>
            <a:off x="3017133" y="3419276"/>
            <a:ext cx="2085219" cy="29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 Mysteries of The Rosary Poster Set 1468">
            <a:extLst>
              <a:ext uri="{FF2B5EF4-FFF2-40B4-BE49-F238E27FC236}">
                <a16:creationId xmlns:a16="http://schemas.microsoft.com/office/drawing/2014/main" id="{B26E7865-8E97-F178-4A4A-7C0011714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9" r="79479" b="1590"/>
          <a:stretch/>
        </p:blipFill>
        <p:spPr bwMode="auto">
          <a:xfrm>
            <a:off x="5682359" y="3419277"/>
            <a:ext cx="2085219" cy="29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5DCE19-76F8-1608-A971-8646308EBB70}"/>
              </a:ext>
            </a:extLst>
          </p:cNvPr>
          <p:cNvSpPr/>
          <p:nvPr/>
        </p:nvSpPr>
        <p:spPr>
          <a:xfrm>
            <a:off x="5682359" y="6181344"/>
            <a:ext cx="525273" cy="200266"/>
          </a:xfrm>
          <a:prstGeom prst="rect">
            <a:avLst/>
          </a:prstGeom>
          <a:solidFill>
            <a:srgbClr val="897A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1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canso eterno">
            <a:extLst>
              <a:ext uri="{FF2B5EF4-FFF2-40B4-BE49-F238E27FC236}">
                <a16:creationId xmlns:a16="http://schemas.microsoft.com/office/drawing/2014/main" id="{DDBAF2F4-3540-0F41-1242-2CEB1ACF0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238" y="1572768"/>
            <a:ext cx="9553980" cy="3721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E1D92F-4B08-770A-9793-FEDD424DC4A9}"/>
              </a:ext>
            </a:extLst>
          </p:cNvPr>
          <p:cNvSpPr/>
          <p:nvPr/>
        </p:nvSpPr>
        <p:spPr>
          <a:xfrm>
            <a:off x="3758184" y="4485238"/>
            <a:ext cx="187452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Así sea. Amén.</a:t>
            </a:r>
          </a:p>
        </p:txBody>
      </p:sp>
    </p:spTree>
    <p:extLst>
      <p:ext uri="{BB962C8B-B14F-4D97-AF65-F5344CB8AC3E}">
        <p14:creationId xmlns:p14="http://schemas.microsoft.com/office/powerpoint/2010/main" val="371908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FEBE7-CB4B-7F47-B84F-5BDA20E4D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2CA7E2-8397-0212-DF20-25901D34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4" y="385812"/>
            <a:ext cx="4607487" cy="48863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4E67B3-10CB-DA9E-D6B4-06F1B6B6934D}"/>
              </a:ext>
            </a:extLst>
          </p:cNvPr>
          <p:cNvGrpSpPr/>
          <p:nvPr/>
        </p:nvGrpSpPr>
        <p:grpSpPr>
          <a:xfrm>
            <a:off x="4937138" y="1212264"/>
            <a:ext cx="6876438" cy="3233420"/>
            <a:chOff x="5072718" y="469900"/>
            <a:chExt cx="6344535" cy="31151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0AFF94-4587-A156-7524-DA0E021C0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718" y="469900"/>
              <a:ext cx="6344535" cy="31151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66D7B0-8002-2DEB-4FA1-3C052D0AC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9831" y="2651760"/>
              <a:ext cx="514422" cy="2572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6C2335-D96D-4BE8-0C42-0CD25950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8383" y="2989779"/>
              <a:ext cx="657317" cy="25721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BE1F5C6-85C1-EFA7-DCAE-05EC66E08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5" y="4929086"/>
            <a:ext cx="1367137" cy="184097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2B888A7-C7BC-FE4B-682E-4A76C9A8FC91}"/>
              </a:ext>
            </a:extLst>
          </p:cNvPr>
          <p:cNvSpPr/>
          <p:nvPr/>
        </p:nvSpPr>
        <p:spPr>
          <a:xfrm>
            <a:off x="2397002" y="1750229"/>
            <a:ext cx="437638" cy="301752"/>
          </a:xfrm>
          <a:prstGeom prst="ellipse">
            <a:avLst/>
          </a:prstGeom>
          <a:solidFill>
            <a:srgbClr val="CA9D51">
              <a:alpha val="43000"/>
            </a:srgbClr>
          </a:solidFill>
          <a:ln>
            <a:solidFill>
              <a:srgbClr val="CA9D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6ED003-1467-0B0A-F9D4-B516761AA741}"/>
              </a:ext>
            </a:extLst>
          </p:cNvPr>
          <p:cNvSpPr/>
          <p:nvPr/>
        </p:nvSpPr>
        <p:spPr>
          <a:xfrm>
            <a:off x="77615" y="4938322"/>
            <a:ext cx="1367137" cy="191554"/>
          </a:xfrm>
          <a:prstGeom prst="rect">
            <a:avLst/>
          </a:prstGeom>
          <a:solidFill>
            <a:srgbClr val="6B9184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F82BB2-DC66-1205-C1D9-D2F9CC1C1565}"/>
              </a:ext>
            </a:extLst>
          </p:cNvPr>
          <p:cNvSpPr/>
          <p:nvPr/>
        </p:nvSpPr>
        <p:spPr>
          <a:xfrm>
            <a:off x="3171891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522CB4-C549-8537-6FEE-36EC16703F77}"/>
              </a:ext>
            </a:extLst>
          </p:cNvPr>
          <p:cNvSpPr/>
          <p:nvPr/>
        </p:nvSpPr>
        <p:spPr>
          <a:xfrm>
            <a:off x="405110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F188E4-24D8-4166-4CF0-50C95015FF94}"/>
              </a:ext>
            </a:extLst>
          </p:cNvPr>
          <p:cNvSpPr/>
          <p:nvPr/>
        </p:nvSpPr>
        <p:spPr>
          <a:xfrm>
            <a:off x="4937138" y="5800964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B37B4E-D065-A4E5-0EBB-F10416B09BC8}"/>
              </a:ext>
            </a:extLst>
          </p:cNvPr>
          <p:cNvSpPr/>
          <p:nvPr/>
        </p:nvSpPr>
        <p:spPr>
          <a:xfrm>
            <a:off x="582265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0F8E8CD-4B9B-9B39-CCAC-4EDF92DE9D51}"/>
              </a:ext>
            </a:extLst>
          </p:cNvPr>
          <p:cNvSpPr/>
          <p:nvPr/>
        </p:nvSpPr>
        <p:spPr>
          <a:xfrm>
            <a:off x="6704613" y="5809612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E92F85F-49DF-4E14-D2FA-0F67F15CC9E8}"/>
              </a:ext>
            </a:extLst>
          </p:cNvPr>
          <p:cNvSpPr/>
          <p:nvPr/>
        </p:nvSpPr>
        <p:spPr>
          <a:xfrm>
            <a:off x="7545938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49CEC76-391B-AE11-F4B1-B2806312242A}"/>
              </a:ext>
            </a:extLst>
          </p:cNvPr>
          <p:cNvSpPr/>
          <p:nvPr/>
        </p:nvSpPr>
        <p:spPr>
          <a:xfrm>
            <a:off x="8413395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298CAC8-6B40-A263-7D4A-58BA2C450D98}"/>
              </a:ext>
            </a:extLst>
          </p:cNvPr>
          <p:cNvSpPr/>
          <p:nvPr/>
        </p:nvSpPr>
        <p:spPr>
          <a:xfrm>
            <a:off x="9280852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7FBC87-8CC6-76B3-0578-23D6C93181DB}"/>
              </a:ext>
            </a:extLst>
          </p:cNvPr>
          <p:cNvSpPr/>
          <p:nvPr/>
        </p:nvSpPr>
        <p:spPr>
          <a:xfrm>
            <a:off x="10148309" y="5803569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C33A8A5-D8C5-6C2C-7D87-5DB11BEF9BFF}"/>
              </a:ext>
            </a:extLst>
          </p:cNvPr>
          <p:cNvSpPr/>
          <p:nvPr/>
        </p:nvSpPr>
        <p:spPr>
          <a:xfrm>
            <a:off x="11015766" y="5793393"/>
            <a:ext cx="749238" cy="749238"/>
          </a:xfrm>
          <a:prstGeom prst="ellipse">
            <a:avLst/>
          </a:prstGeom>
          <a:solidFill>
            <a:srgbClr val="6A8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</a:t>
            </a:r>
          </a:p>
        </p:txBody>
      </p:sp>
      <p:sp>
        <p:nvSpPr>
          <p:cNvPr id="33" name="Right Bracket 32">
            <a:extLst>
              <a:ext uri="{FF2B5EF4-FFF2-40B4-BE49-F238E27FC236}">
                <a16:creationId xmlns:a16="http://schemas.microsoft.com/office/drawing/2014/main" id="{861DA5FF-4D93-858F-87E7-21F3883464C0}"/>
              </a:ext>
            </a:extLst>
          </p:cNvPr>
          <p:cNvSpPr/>
          <p:nvPr/>
        </p:nvSpPr>
        <p:spPr>
          <a:xfrm rot="17948540">
            <a:off x="3847509" y="-230910"/>
            <a:ext cx="222387" cy="1616363"/>
          </a:xfrm>
          <a:prstGeom prst="rightBracket">
            <a:avLst/>
          </a:prstGeom>
          <a:ln>
            <a:solidFill>
              <a:srgbClr val="6A8E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3C446-9FFF-4892-798B-DB58D51E4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42370D-BFDD-DEFD-8870-6AC96BF707BB}"/>
              </a:ext>
            </a:extLst>
          </p:cNvPr>
          <p:cNvGrpSpPr/>
          <p:nvPr/>
        </p:nvGrpSpPr>
        <p:grpSpPr>
          <a:xfrm>
            <a:off x="1468588" y="1963093"/>
            <a:ext cx="9466318" cy="2451100"/>
            <a:chOff x="1362841" y="1782572"/>
            <a:chExt cx="9466318" cy="2451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CFF03B-673C-ADCB-3ACB-47C4821A4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841" y="1782572"/>
              <a:ext cx="9466318" cy="24511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AB9007-AB56-04AF-9FB1-E4CD634463F4}"/>
                </a:ext>
              </a:extLst>
            </p:cNvPr>
            <p:cNvSpPr/>
            <p:nvPr/>
          </p:nvSpPr>
          <p:spPr>
            <a:xfrm>
              <a:off x="2803936" y="1782572"/>
              <a:ext cx="729327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Gloria al Padre, gloria al Hijo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y gloria al Espíritu Santo.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412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3689</TotalTime>
  <Words>542</Words>
  <Application>Microsoft Office PowerPoint</Application>
  <PresentationFormat>Widescreen</PresentationFormat>
  <Paragraphs>104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Office Theme</vt:lpstr>
      <vt:lpstr>Cómo rezar un novenario para un difunto</vt:lpstr>
      <vt:lpstr>Santo Rosario</vt:lpstr>
      <vt:lpstr>PowerPoint Presentation</vt:lpstr>
      <vt:lpstr>PowerPoint Presentation</vt:lpstr>
      <vt:lpstr>PowerPoint Presentation</vt:lpstr>
      <vt:lpstr>Primer Misterio</vt:lpstr>
      <vt:lpstr>PowerPoint Presentation</vt:lpstr>
      <vt:lpstr>PowerPoint Presentation</vt:lpstr>
      <vt:lpstr>PowerPoint Presentation</vt:lpstr>
      <vt:lpstr>Segundo Misterio</vt:lpstr>
      <vt:lpstr>PowerPoint Presentation</vt:lpstr>
      <vt:lpstr>PowerPoint Presentation</vt:lpstr>
      <vt:lpstr>PowerPoint Presentation</vt:lpstr>
      <vt:lpstr>Tercer Misterio</vt:lpstr>
      <vt:lpstr>PowerPoint Presentation</vt:lpstr>
      <vt:lpstr>PowerPoint Presentation</vt:lpstr>
      <vt:lpstr>PowerPoint Presentation</vt:lpstr>
      <vt:lpstr>Cuarto Misterio</vt:lpstr>
      <vt:lpstr>PowerPoint Presentation</vt:lpstr>
      <vt:lpstr>PowerPoint Presentation</vt:lpstr>
      <vt:lpstr>PowerPoint Presentation</vt:lpstr>
      <vt:lpstr>Quinto Misterio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Aracely Alcala</dc:creator>
  <cp:lastModifiedBy>Aracely Alcala</cp:lastModifiedBy>
  <cp:revision>1</cp:revision>
  <dcterms:created xsi:type="dcterms:W3CDTF">2025-07-28T13:46:04Z</dcterms:created>
  <dcterms:modified xsi:type="dcterms:W3CDTF">2025-08-28T13:21:01Z</dcterms:modified>
</cp:coreProperties>
</file>