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92" r:id="rId2"/>
    <p:sldId id="257" r:id="rId3"/>
    <p:sldId id="261" r:id="rId4"/>
    <p:sldId id="262" r:id="rId5"/>
    <p:sldId id="277" r:id="rId6"/>
    <p:sldId id="260" r:id="rId7"/>
    <p:sldId id="278" r:id="rId8"/>
    <p:sldId id="263" r:id="rId9"/>
    <p:sldId id="293" r:id="rId10"/>
    <p:sldId id="264" r:id="rId11"/>
    <p:sldId id="280" r:id="rId12"/>
    <p:sldId id="265" r:id="rId13"/>
    <p:sldId id="294" r:id="rId14"/>
    <p:sldId id="266" r:id="rId15"/>
    <p:sldId id="282" r:id="rId16"/>
    <p:sldId id="267" r:id="rId17"/>
    <p:sldId id="295" r:id="rId18"/>
    <p:sldId id="268" r:id="rId19"/>
    <p:sldId id="284" r:id="rId20"/>
    <p:sldId id="270" r:id="rId21"/>
    <p:sldId id="296" r:id="rId22"/>
    <p:sldId id="269" r:id="rId23"/>
    <p:sldId id="297" r:id="rId24"/>
    <p:sldId id="271" r:id="rId25"/>
    <p:sldId id="298" r:id="rId26"/>
    <p:sldId id="273" r:id="rId27"/>
    <p:sldId id="272" r:id="rId28"/>
    <p:sldId id="288" r:id="rId29"/>
    <p:sldId id="274" r:id="rId30"/>
    <p:sldId id="275" r:id="rId31"/>
    <p:sldId id="27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8F33"/>
    <a:srgbClr val="8C8990"/>
    <a:srgbClr val="76757B"/>
    <a:srgbClr val="919193"/>
    <a:srgbClr val="5A5151"/>
    <a:srgbClr val="897A7F"/>
    <a:srgbClr val="493454"/>
    <a:srgbClr val="61302A"/>
    <a:srgbClr val="581026"/>
    <a:srgbClr val="6538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79175A-D756-4849-9CEB-C583D5603B8F}" v="34" dt="2025-08-27T15:59:40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157" autoAdjust="0"/>
  </p:normalViewPr>
  <p:slideViewPr>
    <p:cSldViewPr snapToGrid="0">
      <p:cViewPr varScale="1">
        <p:scale>
          <a:sx n="105" d="100"/>
          <a:sy n="105" d="100"/>
        </p:scale>
        <p:origin x="834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acely Alcala" userId="53e107ee-76f3-4d73-b0f6-7cee380c8d5d" providerId="ADAL" clId="{6979175A-D756-4849-9CEB-C583D5603B8F}"/>
    <pc:docChg chg="undo custSel addSld delSld modSld sldOrd">
      <pc:chgData name="Aracely Alcala" userId="53e107ee-76f3-4d73-b0f6-7cee380c8d5d" providerId="ADAL" clId="{6979175A-D756-4849-9CEB-C583D5603B8F}" dt="2025-08-27T16:03:33.911" v="2409" actId="47"/>
      <pc:docMkLst>
        <pc:docMk/>
      </pc:docMkLst>
      <pc:sldChg chg="addSp delSp modSp mod">
        <pc:chgData name="Aracely Alcala" userId="53e107ee-76f3-4d73-b0f6-7cee380c8d5d" providerId="ADAL" clId="{6979175A-D756-4849-9CEB-C583D5603B8F}" dt="2025-08-27T16:01:04.064" v="2381" actId="20577"/>
        <pc:sldMkLst>
          <pc:docMk/>
          <pc:sldMk cId="1215930103" sldId="257"/>
        </pc:sldMkLst>
        <pc:spChg chg="add del mod ord topLvl">
          <ac:chgData name="Aracely Alcala" userId="53e107ee-76f3-4d73-b0f6-7cee380c8d5d" providerId="ADAL" clId="{6979175A-D756-4849-9CEB-C583D5603B8F}" dt="2025-08-27T15:59:07.858" v="2257" actId="478"/>
          <ac:spMkLst>
            <pc:docMk/>
            <pc:sldMk cId="1215930103" sldId="257"/>
            <ac:spMk id="4" creationId="{B124D7B3-82DE-9655-68F6-5BE9A2EA752C}"/>
          </ac:spMkLst>
        </pc:spChg>
        <pc:spChg chg="add del mod">
          <ac:chgData name="Aracely Alcala" userId="53e107ee-76f3-4d73-b0f6-7cee380c8d5d" providerId="ADAL" clId="{6979175A-D756-4849-9CEB-C583D5603B8F}" dt="2025-08-27T15:58:42.852" v="2248" actId="478"/>
          <ac:spMkLst>
            <pc:docMk/>
            <pc:sldMk cId="1215930103" sldId="257"/>
            <ac:spMk id="5" creationId="{6EC8211A-0C19-CC67-6E59-76FBC6F10E74}"/>
          </ac:spMkLst>
        </pc:spChg>
        <pc:spChg chg="add del mod">
          <ac:chgData name="Aracely Alcala" userId="53e107ee-76f3-4d73-b0f6-7cee380c8d5d" providerId="ADAL" clId="{6979175A-D756-4849-9CEB-C583D5603B8F}" dt="2025-08-27T15:58:41.099" v="2247" actId="478"/>
          <ac:spMkLst>
            <pc:docMk/>
            <pc:sldMk cId="1215930103" sldId="257"/>
            <ac:spMk id="10" creationId="{00A75EAD-833B-B8E3-812C-5C34BF8F31E9}"/>
          </ac:spMkLst>
        </pc:spChg>
        <pc:spChg chg="add mod">
          <ac:chgData name="Aracely Alcala" userId="53e107ee-76f3-4d73-b0f6-7cee380c8d5d" providerId="ADAL" clId="{6979175A-D756-4849-9CEB-C583D5603B8F}" dt="2025-08-27T15:59:48.853" v="2317" actId="1076"/>
          <ac:spMkLst>
            <pc:docMk/>
            <pc:sldMk cId="1215930103" sldId="257"/>
            <ac:spMk id="11" creationId="{D19F5AB3-544C-DFBE-D1AE-A31956CC6BF1}"/>
          </ac:spMkLst>
        </pc:spChg>
        <pc:spChg chg="mod">
          <ac:chgData name="Aracely Alcala" userId="53e107ee-76f3-4d73-b0f6-7cee380c8d5d" providerId="ADAL" clId="{6979175A-D756-4849-9CEB-C583D5603B8F}" dt="2025-08-27T16:01:04.064" v="2381" actId="20577"/>
          <ac:spMkLst>
            <pc:docMk/>
            <pc:sldMk cId="1215930103" sldId="257"/>
            <ac:spMk id="12" creationId="{4FB75E8A-4E43-C5A1-6267-725D7F1E9D97}"/>
          </ac:spMkLst>
        </pc:spChg>
        <pc:grpChg chg="add del mod">
          <ac:chgData name="Aracely Alcala" userId="53e107ee-76f3-4d73-b0f6-7cee380c8d5d" providerId="ADAL" clId="{6979175A-D756-4849-9CEB-C583D5603B8F}" dt="2025-08-27T15:59:07.858" v="2257" actId="478"/>
          <ac:grpSpMkLst>
            <pc:docMk/>
            <pc:sldMk cId="1215930103" sldId="257"/>
            <ac:grpSpMk id="7" creationId="{24290FAF-4B0B-72F3-F962-D8B43D167671}"/>
          </ac:grpSpMkLst>
        </pc:grpChg>
        <pc:grpChg chg="del">
          <ac:chgData name="Aracely Alcala" userId="53e107ee-76f3-4d73-b0f6-7cee380c8d5d" providerId="ADAL" clId="{6979175A-D756-4849-9CEB-C583D5603B8F}" dt="2025-08-27T15:20:51.396" v="0" actId="478"/>
          <ac:grpSpMkLst>
            <pc:docMk/>
            <pc:sldMk cId="1215930103" sldId="257"/>
            <ac:grpSpMk id="9" creationId="{96A41583-8E32-53C2-B7E5-07E56CE0B028}"/>
          </ac:grpSpMkLst>
        </pc:grpChg>
        <pc:picChg chg="add mod topLvl">
          <ac:chgData name="Aracely Alcala" userId="53e107ee-76f3-4d73-b0f6-7cee380c8d5d" providerId="ADAL" clId="{6979175A-D756-4849-9CEB-C583D5603B8F}" dt="2025-08-27T15:59:07.858" v="2257" actId="478"/>
          <ac:picMkLst>
            <pc:docMk/>
            <pc:sldMk cId="1215930103" sldId="257"/>
            <ac:picMk id="3" creationId="{43CA7BD1-BF24-D8EE-8402-457E2B974C40}"/>
          </ac:picMkLst>
        </pc:picChg>
        <pc:picChg chg="mod">
          <ac:chgData name="Aracely Alcala" userId="53e107ee-76f3-4d73-b0f6-7cee380c8d5d" providerId="ADAL" clId="{6979175A-D756-4849-9CEB-C583D5603B8F}" dt="2025-08-27T15:59:13.072" v="2258" actId="1076"/>
          <ac:picMkLst>
            <pc:docMk/>
            <pc:sldMk cId="1215930103" sldId="257"/>
            <ac:picMk id="4100" creationId="{A36957C9-E2EB-4C2E-59AB-3F51BC9998F3}"/>
          </ac:picMkLst>
        </pc:picChg>
      </pc:sldChg>
      <pc:sldChg chg="modSp mod">
        <pc:chgData name="Aracely Alcala" userId="53e107ee-76f3-4d73-b0f6-7cee380c8d5d" providerId="ADAL" clId="{6979175A-D756-4849-9CEB-C583D5603B8F}" dt="2025-08-27T15:34:23.303" v="684" actId="20577"/>
        <pc:sldMkLst>
          <pc:docMk/>
          <pc:sldMk cId="2424317733" sldId="260"/>
        </pc:sldMkLst>
        <pc:spChg chg="mod">
          <ac:chgData name="Aracely Alcala" userId="53e107ee-76f3-4d73-b0f6-7cee380c8d5d" providerId="ADAL" clId="{6979175A-D756-4849-9CEB-C583D5603B8F}" dt="2025-08-27T15:32:05.719" v="661" actId="790"/>
          <ac:spMkLst>
            <pc:docMk/>
            <pc:sldMk cId="2424317733" sldId="260"/>
            <ac:spMk id="2" creationId="{63E6865A-C2EA-9D43-93D6-9CDB5B901080}"/>
          </ac:spMkLst>
        </pc:spChg>
        <pc:spChg chg="mod">
          <ac:chgData name="Aracely Alcala" userId="53e107ee-76f3-4d73-b0f6-7cee380c8d5d" providerId="ADAL" clId="{6979175A-D756-4849-9CEB-C583D5603B8F}" dt="2025-08-27T15:34:23.303" v="684" actId="20577"/>
          <ac:spMkLst>
            <pc:docMk/>
            <pc:sldMk cId="2424317733" sldId="260"/>
            <ac:spMk id="3" creationId="{6AD6E8AD-ACCD-C9C5-1914-5FB5B9CA8013}"/>
          </ac:spMkLst>
        </pc:spChg>
        <pc:spChg chg="mod">
          <ac:chgData name="Aracely Alcala" userId="53e107ee-76f3-4d73-b0f6-7cee380c8d5d" providerId="ADAL" clId="{6979175A-D756-4849-9CEB-C583D5603B8F}" dt="2025-08-27T15:32:05.719" v="661" actId="790"/>
          <ac:spMkLst>
            <pc:docMk/>
            <pc:sldMk cId="2424317733" sldId="260"/>
            <ac:spMk id="10" creationId="{CC2E5BF3-2ADC-5FB7-78F2-3B4FC1378CCF}"/>
          </ac:spMkLst>
        </pc:spChg>
        <pc:spChg chg="mod">
          <ac:chgData name="Aracely Alcala" userId="53e107ee-76f3-4d73-b0f6-7cee380c8d5d" providerId="ADAL" clId="{6979175A-D756-4849-9CEB-C583D5603B8F}" dt="2025-08-27T15:32:05.719" v="661" actId="790"/>
          <ac:spMkLst>
            <pc:docMk/>
            <pc:sldMk cId="2424317733" sldId="260"/>
            <ac:spMk id="11" creationId="{E639D849-05B0-7649-716C-A314DEB6D10A}"/>
          </ac:spMkLst>
        </pc:spChg>
        <pc:spChg chg="mod">
          <ac:chgData name="Aracely Alcala" userId="53e107ee-76f3-4d73-b0f6-7cee380c8d5d" providerId="ADAL" clId="{6979175A-D756-4849-9CEB-C583D5603B8F}" dt="2025-08-27T15:32:05.719" v="661" actId="790"/>
          <ac:spMkLst>
            <pc:docMk/>
            <pc:sldMk cId="2424317733" sldId="260"/>
            <ac:spMk id="12" creationId="{C2B97832-70D4-890C-D2C9-5AF3E9C742CC}"/>
          </ac:spMkLst>
        </pc:spChg>
        <pc:spChg chg="mod">
          <ac:chgData name="Aracely Alcala" userId="53e107ee-76f3-4d73-b0f6-7cee380c8d5d" providerId="ADAL" clId="{6979175A-D756-4849-9CEB-C583D5603B8F}" dt="2025-08-27T15:32:05.719" v="661" actId="790"/>
          <ac:spMkLst>
            <pc:docMk/>
            <pc:sldMk cId="2424317733" sldId="260"/>
            <ac:spMk id="13" creationId="{085DCE19-76F8-1608-A971-8646308EBB70}"/>
          </ac:spMkLst>
        </pc:spChg>
      </pc:sldChg>
      <pc:sldChg chg="addSp delSp modSp mod">
        <pc:chgData name="Aracely Alcala" userId="53e107ee-76f3-4d73-b0f6-7cee380c8d5d" providerId="ADAL" clId="{6979175A-D756-4849-9CEB-C583D5603B8F}" dt="2025-08-27T15:25:18.448" v="75" actId="1076"/>
        <pc:sldMkLst>
          <pc:docMk/>
          <pc:sldMk cId="407432162" sldId="261"/>
        </pc:sldMkLst>
        <pc:spChg chg="mod ord">
          <ac:chgData name="Aracely Alcala" userId="53e107ee-76f3-4d73-b0f6-7cee380c8d5d" providerId="ADAL" clId="{6979175A-D756-4849-9CEB-C583D5603B8F}" dt="2025-08-27T15:25:15.385" v="74" actId="1076"/>
          <ac:spMkLst>
            <pc:docMk/>
            <pc:sldMk cId="407432162" sldId="261"/>
            <ac:spMk id="16" creationId="{14E09B4A-FA44-4D0F-2F46-055FAA7CE7ED}"/>
          </ac:spMkLst>
        </pc:spChg>
        <pc:picChg chg="del">
          <ac:chgData name="Aracely Alcala" userId="53e107ee-76f3-4d73-b0f6-7cee380c8d5d" providerId="ADAL" clId="{6979175A-D756-4849-9CEB-C583D5603B8F}" dt="2025-08-27T15:23:33.219" v="60" actId="478"/>
          <ac:picMkLst>
            <pc:docMk/>
            <pc:sldMk cId="407432162" sldId="261"/>
            <ac:picMk id="3" creationId="{2D545F47-8BCA-54AB-25A2-CDDEDB7D3211}"/>
          </ac:picMkLst>
        </pc:picChg>
        <pc:picChg chg="add mod">
          <ac:chgData name="Aracely Alcala" userId="53e107ee-76f3-4d73-b0f6-7cee380c8d5d" providerId="ADAL" clId="{6979175A-D756-4849-9CEB-C583D5603B8F}" dt="2025-08-27T15:25:18.448" v="75" actId="1076"/>
          <ac:picMkLst>
            <pc:docMk/>
            <pc:sldMk cId="407432162" sldId="261"/>
            <ac:picMk id="4" creationId="{ECF8B3B8-C5C9-B843-1299-B65FAFB272FB}"/>
          </ac:picMkLst>
        </pc:picChg>
        <pc:picChg chg="del">
          <ac:chgData name="Aracely Alcala" userId="53e107ee-76f3-4d73-b0f6-7cee380c8d5d" providerId="ADAL" clId="{6979175A-D756-4849-9CEB-C583D5603B8F}" dt="2025-08-27T15:25:07.886" v="71" actId="478"/>
          <ac:picMkLst>
            <pc:docMk/>
            <pc:sldMk cId="407432162" sldId="261"/>
            <ac:picMk id="7" creationId="{48775540-C4C5-290E-FC07-0358CE03D752}"/>
          </ac:picMkLst>
        </pc:picChg>
        <pc:picChg chg="add del mod">
          <ac:chgData name="Aracely Alcala" userId="53e107ee-76f3-4d73-b0f6-7cee380c8d5d" providerId="ADAL" clId="{6979175A-D756-4849-9CEB-C583D5603B8F}" dt="2025-08-27T15:25:01.797" v="68" actId="478"/>
          <ac:picMkLst>
            <pc:docMk/>
            <pc:sldMk cId="407432162" sldId="261"/>
            <ac:picMk id="8" creationId="{CB17D862-6242-3242-70F6-FC56E57AA4D6}"/>
          </ac:picMkLst>
        </pc:picChg>
        <pc:picChg chg="add mod">
          <ac:chgData name="Aracely Alcala" userId="53e107ee-76f3-4d73-b0f6-7cee380c8d5d" providerId="ADAL" clId="{6979175A-D756-4849-9CEB-C583D5603B8F}" dt="2025-08-27T15:25:10.485" v="72" actId="1076"/>
          <ac:picMkLst>
            <pc:docMk/>
            <pc:sldMk cId="407432162" sldId="261"/>
            <ac:picMk id="10" creationId="{FD1C0BAA-18B0-9147-549B-B90DD2292745}"/>
          </ac:picMkLst>
        </pc:picChg>
      </pc:sldChg>
      <pc:sldChg chg="addSp delSp modSp mod">
        <pc:chgData name="Aracely Alcala" userId="53e107ee-76f3-4d73-b0f6-7cee380c8d5d" providerId="ADAL" clId="{6979175A-D756-4849-9CEB-C583D5603B8F}" dt="2025-08-27T15:27:03.105" v="104" actId="1036"/>
        <pc:sldMkLst>
          <pc:docMk/>
          <pc:sldMk cId="1963490592" sldId="262"/>
        </pc:sldMkLst>
        <pc:spChg chg="del mod">
          <ac:chgData name="Aracely Alcala" userId="53e107ee-76f3-4d73-b0f6-7cee380c8d5d" providerId="ADAL" clId="{6979175A-D756-4849-9CEB-C583D5603B8F}" dt="2025-08-27T15:26:02.768" v="85" actId="478"/>
          <ac:spMkLst>
            <pc:docMk/>
            <pc:sldMk cId="1963490592" sldId="262"/>
            <ac:spMk id="8" creationId="{42B60758-2216-37AA-37B2-E72EC5A0FA4F}"/>
          </ac:spMkLst>
        </pc:spChg>
        <pc:spChg chg="ord">
          <ac:chgData name="Aracely Alcala" userId="53e107ee-76f3-4d73-b0f6-7cee380c8d5d" providerId="ADAL" clId="{6979175A-D756-4849-9CEB-C583D5603B8F}" dt="2025-08-27T15:26:57.907" v="97" actId="166"/>
          <ac:spMkLst>
            <pc:docMk/>
            <pc:sldMk cId="1963490592" sldId="262"/>
            <ac:spMk id="19" creationId="{C3E14043-E511-F7E2-7A2D-13D91EF1D51F}"/>
          </ac:spMkLst>
        </pc:spChg>
        <pc:picChg chg="add mod modCrop">
          <ac:chgData name="Aracely Alcala" userId="53e107ee-76f3-4d73-b0f6-7cee380c8d5d" providerId="ADAL" clId="{6979175A-D756-4849-9CEB-C583D5603B8F}" dt="2025-08-27T15:26:12.099" v="90" actId="1076"/>
          <ac:picMkLst>
            <pc:docMk/>
            <pc:sldMk cId="1963490592" sldId="262"/>
            <ac:picMk id="4" creationId="{22447395-11A4-C6F1-EBA2-EDA484CE4E1B}"/>
          </ac:picMkLst>
        </pc:picChg>
        <pc:picChg chg="del">
          <ac:chgData name="Aracely Alcala" userId="53e107ee-76f3-4d73-b0f6-7cee380c8d5d" providerId="ADAL" clId="{6979175A-D756-4849-9CEB-C583D5603B8F}" dt="2025-08-27T15:26:54.529" v="96" actId="478"/>
          <ac:picMkLst>
            <pc:docMk/>
            <pc:sldMk cId="1963490592" sldId="262"/>
            <ac:picMk id="7" creationId="{3D40641E-DFA8-C907-738F-8FDA9AC4379B}"/>
          </ac:picMkLst>
        </pc:picChg>
        <pc:picChg chg="add mod">
          <ac:chgData name="Aracely Alcala" userId="53e107ee-76f3-4d73-b0f6-7cee380c8d5d" providerId="ADAL" clId="{6979175A-D756-4849-9CEB-C583D5603B8F}" dt="2025-08-27T15:26:36.150" v="93" actId="1076"/>
          <ac:picMkLst>
            <pc:docMk/>
            <pc:sldMk cId="1963490592" sldId="262"/>
            <ac:picMk id="9" creationId="{A40000D2-F206-6DFF-622E-4256FDD8CAD9}"/>
          </ac:picMkLst>
        </pc:picChg>
        <pc:picChg chg="del">
          <ac:chgData name="Aracely Alcala" userId="53e107ee-76f3-4d73-b0f6-7cee380c8d5d" providerId="ADAL" clId="{6979175A-D756-4849-9CEB-C583D5603B8F}" dt="2025-08-27T15:26:03.535" v="86" actId="478"/>
          <ac:picMkLst>
            <pc:docMk/>
            <pc:sldMk cId="1963490592" sldId="262"/>
            <ac:picMk id="10" creationId="{5FCA1FCC-1B60-A956-87F0-0D3C648CE512}"/>
          </ac:picMkLst>
        </pc:picChg>
        <pc:picChg chg="add mod">
          <ac:chgData name="Aracely Alcala" userId="53e107ee-76f3-4d73-b0f6-7cee380c8d5d" providerId="ADAL" clId="{6979175A-D756-4849-9CEB-C583D5603B8F}" dt="2025-08-27T15:27:03.105" v="104" actId="1036"/>
          <ac:picMkLst>
            <pc:docMk/>
            <pc:sldMk cId="1963490592" sldId="262"/>
            <ac:picMk id="11" creationId="{22CB4525-4FA5-D2EF-DE67-86372E2C7B09}"/>
          </ac:picMkLst>
        </pc:picChg>
        <pc:picChg chg="del">
          <ac:chgData name="Aracely Alcala" userId="53e107ee-76f3-4d73-b0f6-7cee380c8d5d" providerId="ADAL" clId="{6979175A-D756-4849-9CEB-C583D5603B8F}" dt="2025-08-27T15:26:04.047" v="87" actId="478"/>
          <ac:picMkLst>
            <pc:docMk/>
            <pc:sldMk cId="1963490592" sldId="262"/>
            <ac:picMk id="12" creationId="{E93A49EB-BE2E-C8E0-15B1-CF701EC72473}"/>
          </ac:picMkLst>
        </pc:picChg>
        <pc:picChg chg="del">
          <ac:chgData name="Aracely Alcala" userId="53e107ee-76f3-4d73-b0f6-7cee380c8d5d" providerId="ADAL" clId="{6979175A-D756-4849-9CEB-C583D5603B8F}" dt="2025-08-27T15:25:41.487" v="76" actId="478"/>
          <ac:picMkLst>
            <pc:docMk/>
            <pc:sldMk cId="1963490592" sldId="262"/>
            <ac:picMk id="14" creationId="{4AF982AC-BFB7-9DF4-B1D3-910D44D4F3B3}"/>
          </ac:picMkLst>
        </pc:picChg>
      </pc:sldChg>
      <pc:sldChg chg="addSp delSp modSp mod">
        <pc:chgData name="Aracely Alcala" userId="53e107ee-76f3-4d73-b0f6-7cee380c8d5d" providerId="ADAL" clId="{6979175A-D756-4849-9CEB-C583D5603B8F}" dt="2025-08-27T15:33:47.473" v="679" actId="1076"/>
        <pc:sldMkLst>
          <pc:docMk/>
          <pc:sldMk cId="3434670599" sldId="263"/>
        </pc:sldMkLst>
        <pc:spChg chg="ord">
          <ac:chgData name="Aracely Alcala" userId="53e107ee-76f3-4d73-b0f6-7cee380c8d5d" providerId="ADAL" clId="{6979175A-D756-4849-9CEB-C583D5603B8F}" dt="2025-08-27T15:33:44.479" v="678" actId="166"/>
          <ac:spMkLst>
            <pc:docMk/>
            <pc:sldMk cId="3434670599" sldId="263"/>
            <ac:spMk id="18" creationId="{A76ED003-1467-0B0A-F9D4-B516761AA741}"/>
          </ac:spMkLst>
        </pc:spChg>
        <pc:grpChg chg="del">
          <ac:chgData name="Aracely Alcala" userId="53e107ee-76f3-4d73-b0f6-7cee380c8d5d" providerId="ADAL" clId="{6979175A-D756-4849-9CEB-C583D5603B8F}" dt="2025-08-27T15:32:56.853" v="669" actId="478"/>
          <ac:grpSpMkLst>
            <pc:docMk/>
            <pc:sldMk cId="3434670599" sldId="263"/>
            <ac:grpSpMk id="2" creationId="{464E67B3-10CB-DA9E-D6B4-06F1B6B6934D}"/>
          </ac:grpSpMkLst>
        </pc:grpChg>
        <pc:picChg chg="del">
          <ac:chgData name="Aracely Alcala" userId="53e107ee-76f3-4d73-b0f6-7cee380c8d5d" providerId="ADAL" clId="{6979175A-D756-4849-9CEB-C583D5603B8F}" dt="2025-08-27T15:33:42.181" v="677" actId="478"/>
          <ac:picMkLst>
            <pc:docMk/>
            <pc:sldMk cId="3434670599" sldId="263"/>
            <ac:picMk id="3" creationId="{6BE1F5C6-85C1-EFA7-DCAE-05EC66E08807}"/>
          </ac:picMkLst>
        </pc:picChg>
        <pc:picChg chg="add mod">
          <ac:chgData name="Aracely Alcala" userId="53e107ee-76f3-4d73-b0f6-7cee380c8d5d" providerId="ADAL" clId="{6979175A-D756-4849-9CEB-C583D5603B8F}" dt="2025-08-27T15:33:19.354" v="672" actId="1076"/>
          <ac:picMkLst>
            <pc:docMk/>
            <pc:sldMk cId="3434670599" sldId="263"/>
            <ac:picMk id="5" creationId="{DE328062-7FC7-947E-26D1-DD61DD2CC38B}"/>
          </ac:picMkLst>
        </pc:picChg>
        <pc:picChg chg="add mod">
          <ac:chgData name="Aracely Alcala" userId="53e107ee-76f3-4d73-b0f6-7cee380c8d5d" providerId="ADAL" clId="{6979175A-D756-4849-9CEB-C583D5603B8F}" dt="2025-08-27T15:33:47.473" v="679" actId="1076"/>
          <ac:picMkLst>
            <pc:docMk/>
            <pc:sldMk cId="3434670599" sldId="263"/>
            <ac:picMk id="8" creationId="{1D873E8E-BF91-71D4-3F1F-DD1F8D7AE7F3}"/>
          </ac:picMkLst>
        </pc:picChg>
      </pc:sldChg>
      <pc:sldChg chg="modSp mod">
        <pc:chgData name="Aracely Alcala" userId="53e107ee-76f3-4d73-b0f6-7cee380c8d5d" providerId="ADAL" clId="{6979175A-D756-4849-9CEB-C583D5603B8F}" dt="2025-08-27T15:37:12.574" v="1168" actId="313"/>
        <pc:sldMkLst>
          <pc:docMk/>
          <pc:sldMk cId="3690053819" sldId="264"/>
        </pc:sldMkLst>
        <pc:spChg chg="mod">
          <ac:chgData name="Aracely Alcala" userId="53e107ee-76f3-4d73-b0f6-7cee380c8d5d" providerId="ADAL" clId="{6979175A-D756-4849-9CEB-C583D5603B8F}" dt="2025-08-27T15:35:01.248" v="703" actId="20577"/>
          <ac:spMkLst>
            <pc:docMk/>
            <pc:sldMk cId="3690053819" sldId="264"/>
            <ac:spMk id="2" creationId="{B9026D80-A874-0C8A-260D-F8A896BAE240}"/>
          </ac:spMkLst>
        </pc:spChg>
        <pc:spChg chg="mod">
          <ac:chgData name="Aracely Alcala" userId="53e107ee-76f3-4d73-b0f6-7cee380c8d5d" providerId="ADAL" clId="{6979175A-D756-4849-9CEB-C583D5603B8F}" dt="2025-08-27T15:37:12.574" v="1168" actId="313"/>
          <ac:spMkLst>
            <pc:docMk/>
            <pc:sldMk cId="3690053819" sldId="264"/>
            <ac:spMk id="3" creationId="{7A927949-19C0-A844-904C-E9462D6E2C54}"/>
          </ac:spMkLst>
        </pc:spChg>
      </pc:sldChg>
      <pc:sldChg chg="addSp delSp modSp mod">
        <pc:chgData name="Aracely Alcala" userId="53e107ee-76f3-4d73-b0f6-7cee380c8d5d" providerId="ADAL" clId="{6979175A-D756-4849-9CEB-C583D5603B8F}" dt="2025-08-27T15:38:29.903" v="1184" actId="14100"/>
        <pc:sldMkLst>
          <pc:docMk/>
          <pc:sldMk cId="463693123" sldId="265"/>
        </pc:sldMkLst>
        <pc:spChg chg="ord">
          <ac:chgData name="Aracely Alcala" userId="53e107ee-76f3-4d73-b0f6-7cee380c8d5d" providerId="ADAL" clId="{6979175A-D756-4849-9CEB-C583D5603B8F}" dt="2025-08-27T15:38:07.208" v="1178" actId="166"/>
          <ac:spMkLst>
            <pc:docMk/>
            <pc:sldMk cId="463693123" sldId="265"/>
            <ac:spMk id="11" creationId="{6F06F1FD-D1F3-9A8D-CF56-897E62FD42AE}"/>
          </ac:spMkLst>
        </pc:spChg>
        <pc:grpChg chg="del">
          <ac:chgData name="Aracely Alcala" userId="53e107ee-76f3-4d73-b0f6-7cee380c8d5d" providerId="ADAL" clId="{6979175A-D756-4849-9CEB-C583D5603B8F}" dt="2025-08-27T15:38:20.653" v="1180" actId="478"/>
          <ac:grpSpMkLst>
            <pc:docMk/>
            <pc:sldMk cId="463693123" sldId="265"/>
            <ac:grpSpMk id="2" creationId="{CD87296F-8360-06EF-4CB8-4FE41D310A11}"/>
          </ac:grpSpMkLst>
        </pc:grpChg>
        <pc:picChg chg="add mod">
          <ac:chgData name="Aracely Alcala" userId="53e107ee-76f3-4d73-b0f6-7cee380c8d5d" providerId="ADAL" clId="{6979175A-D756-4849-9CEB-C583D5603B8F}" dt="2025-08-27T15:38:10.647" v="1179" actId="1076"/>
          <ac:picMkLst>
            <pc:docMk/>
            <pc:sldMk cId="463693123" sldId="265"/>
            <ac:picMk id="4" creationId="{43CD8315-0A1B-06BA-281F-65608C2D3427}"/>
          </ac:picMkLst>
        </pc:picChg>
        <pc:picChg chg="add mod ord">
          <ac:chgData name="Aracely Alcala" userId="53e107ee-76f3-4d73-b0f6-7cee380c8d5d" providerId="ADAL" clId="{6979175A-D756-4849-9CEB-C583D5603B8F}" dt="2025-08-27T15:38:29.903" v="1184" actId="14100"/>
          <ac:picMkLst>
            <pc:docMk/>
            <pc:sldMk cId="463693123" sldId="265"/>
            <ac:picMk id="5" creationId="{448AFE26-931F-7CFB-7783-82A2F0142A4A}"/>
          </ac:picMkLst>
        </pc:picChg>
        <pc:picChg chg="del">
          <ac:chgData name="Aracely Alcala" userId="53e107ee-76f3-4d73-b0f6-7cee380c8d5d" providerId="ADAL" clId="{6979175A-D756-4849-9CEB-C583D5603B8F}" dt="2025-08-27T15:38:04.463" v="1177" actId="478"/>
          <ac:picMkLst>
            <pc:docMk/>
            <pc:sldMk cId="463693123" sldId="265"/>
            <ac:picMk id="8" creationId="{9848ED95-3014-C181-D14B-ECAAFFB19856}"/>
          </ac:picMkLst>
        </pc:picChg>
      </pc:sldChg>
      <pc:sldChg chg="modSp mod">
        <pc:chgData name="Aracely Alcala" userId="53e107ee-76f3-4d73-b0f6-7cee380c8d5d" providerId="ADAL" clId="{6979175A-D756-4849-9CEB-C583D5603B8F}" dt="2025-08-27T15:40:13.241" v="1453" actId="313"/>
        <pc:sldMkLst>
          <pc:docMk/>
          <pc:sldMk cId="338908856" sldId="266"/>
        </pc:sldMkLst>
        <pc:spChg chg="mod">
          <ac:chgData name="Aracely Alcala" userId="53e107ee-76f3-4d73-b0f6-7cee380c8d5d" providerId="ADAL" clId="{6979175A-D756-4849-9CEB-C583D5603B8F}" dt="2025-08-27T15:39:10.223" v="1210" actId="20577"/>
          <ac:spMkLst>
            <pc:docMk/>
            <pc:sldMk cId="338908856" sldId="266"/>
            <ac:spMk id="2" creationId="{253ED3B8-E808-8E97-D607-C99E279BC85E}"/>
          </ac:spMkLst>
        </pc:spChg>
        <pc:spChg chg="mod">
          <ac:chgData name="Aracely Alcala" userId="53e107ee-76f3-4d73-b0f6-7cee380c8d5d" providerId="ADAL" clId="{6979175A-D756-4849-9CEB-C583D5603B8F}" dt="2025-08-27T15:40:13.241" v="1453" actId="313"/>
          <ac:spMkLst>
            <pc:docMk/>
            <pc:sldMk cId="338908856" sldId="266"/>
            <ac:spMk id="3" creationId="{00B60D4C-22B2-87ED-4D4E-C01704C851CB}"/>
          </ac:spMkLst>
        </pc:spChg>
      </pc:sldChg>
      <pc:sldChg chg="addSp delSp modSp mod">
        <pc:chgData name="Aracely Alcala" userId="53e107ee-76f3-4d73-b0f6-7cee380c8d5d" providerId="ADAL" clId="{6979175A-D756-4849-9CEB-C583D5603B8F}" dt="2025-08-27T15:41:14.492" v="1469" actId="1076"/>
        <pc:sldMkLst>
          <pc:docMk/>
          <pc:sldMk cId="38321388" sldId="267"/>
        </pc:sldMkLst>
        <pc:spChg chg="ord">
          <ac:chgData name="Aracely Alcala" userId="53e107ee-76f3-4d73-b0f6-7cee380c8d5d" providerId="ADAL" clId="{6979175A-D756-4849-9CEB-C583D5603B8F}" dt="2025-08-27T15:41:00.384" v="1464" actId="166"/>
          <ac:spMkLst>
            <pc:docMk/>
            <pc:sldMk cId="38321388" sldId="267"/>
            <ac:spMk id="4" creationId="{FD6BC5E0-304A-C58A-72DF-D0E3D67307E1}"/>
          </ac:spMkLst>
        </pc:spChg>
        <pc:grpChg chg="del">
          <ac:chgData name="Aracely Alcala" userId="53e107ee-76f3-4d73-b0f6-7cee380c8d5d" providerId="ADAL" clId="{6979175A-D756-4849-9CEB-C583D5603B8F}" dt="2025-08-27T15:41:05.538" v="1466" actId="478"/>
          <ac:grpSpMkLst>
            <pc:docMk/>
            <pc:sldMk cId="38321388" sldId="267"/>
            <ac:grpSpMk id="2" creationId="{1F026828-3672-64A7-BEF5-7DDCC40D62E3}"/>
          </ac:grpSpMkLst>
        </pc:grpChg>
        <pc:picChg chg="del">
          <ac:chgData name="Aracely Alcala" userId="53e107ee-76f3-4d73-b0f6-7cee380c8d5d" providerId="ADAL" clId="{6979175A-D756-4849-9CEB-C583D5603B8F}" dt="2025-08-27T15:40:57.339" v="1463" actId="478"/>
          <ac:picMkLst>
            <pc:docMk/>
            <pc:sldMk cId="38321388" sldId="267"/>
            <ac:picMk id="3" creationId="{9C2621FC-A9C4-DC74-C94B-EDF57A8B072D}"/>
          </ac:picMkLst>
        </pc:picChg>
        <pc:picChg chg="add mod">
          <ac:chgData name="Aracely Alcala" userId="53e107ee-76f3-4d73-b0f6-7cee380c8d5d" providerId="ADAL" clId="{6979175A-D756-4849-9CEB-C583D5603B8F}" dt="2025-08-27T15:41:03.323" v="1465" actId="1076"/>
          <ac:picMkLst>
            <pc:docMk/>
            <pc:sldMk cId="38321388" sldId="267"/>
            <ac:picMk id="8" creationId="{492F7327-B4C6-30F2-605F-4B7FD29FBBAB}"/>
          </ac:picMkLst>
        </pc:picChg>
        <pc:picChg chg="add mod">
          <ac:chgData name="Aracely Alcala" userId="53e107ee-76f3-4d73-b0f6-7cee380c8d5d" providerId="ADAL" clId="{6979175A-D756-4849-9CEB-C583D5603B8F}" dt="2025-08-27T15:41:14.492" v="1469" actId="1076"/>
          <ac:picMkLst>
            <pc:docMk/>
            <pc:sldMk cId="38321388" sldId="267"/>
            <ac:picMk id="23" creationId="{870B690D-4FC0-D44F-BC38-01CC062620EB}"/>
          </ac:picMkLst>
        </pc:picChg>
      </pc:sldChg>
      <pc:sldChg chg="modSp mod">
        <pc:chgData name="Aracely Alcala" userId="53e107ee-76f3-4d73-b0f6-7cee380c8d5d" providerId="ADAL" clId="{6979175A-D756-4849-9CEB-C583D5603B8F}" dt="2025-08-27T15:42:34.807" v="1720" actId="20577"/>
        <pc:sldMkLst>
          <pc:docMk/>
          <pc:sldMk cId="1582491899" sldId="268"/>
        </pc:sldMkLst>
        <pc:spChg chg="mod">
          <ac:chgData name="Aracely Alcala" userId="53e107ee-76f3-4d73-b0f6-7cee380c8d5d" providerId="ADAL" clId="{6979175A-D756-4849-9CEB-C583D5603B8F}" dt="2025-08-27T15:41:52.229" v="1488" actId="20577"/>
          <ac:spMkLst>
            <pc:docMk/>
            <pc:sldMk cId="1582491899" sldId="268"/>
            <ac:spMk id="2" creationId="{7DEC9C83-45A8-B096-F123-771F66368370}"/>
          </ac:spMkLst>
        </pc:spChg>
        <pc:spChg chg="mod">
          <ac:chgData name="Aracely Alcala" userId="53e107ee-76f3-4d73-b0f6-7cee380c8d5d" providerId="ADAL" clId="{6979175A-D756-4849-9CEB-C583D5603B8F}" dt="2025-08-27T15:42:34.807" v="1720" actId="20577"/>
          <ac:spMkLst>
            <pc:docMk/>
            <pc:sldMk cId="1582491899" sldId="268"/>
            <ac:spMk id="3" creationId="{161678F9-B124-6799-BA28-BF0749B8A0D6}"/>
          </ac:spMkLst>
        </pc:spChg>
      </pc:sldChg>
      <pc:sldChg chg="modSp mod">
        <pc:chgData name="Aracely Alcala" userId="53e107ee-76f3-4d73-b0f6-7cee380c8d5d" providerId="ADAL" clId="{6979175A-D756-4849-9CEB-C583D5603B8F}" dt="2025-08-27T15:46:19.373" v="2111" actId="20577"/>
        <pc:sldMkLst>
          <pc:docMk/>
          <pc:sldMk cId="2938258454" sldId="269"/>
        </pc:sldMkLst>
        <pc:spChg chg="mod">
          <ac:chgData name="Aracely Alcala" userId="53e107ee-76f3-4d73-b0f6-7cee380c8d5d" providerId="ADAL" clId="{6979175A-D756-4849-9CEB-C583D5603B8F}" dt="2025-08-27T15:45:54.035" v="1995" actId="1076"/>
          <ac:spMkLst>
            <pc:docMk/>
            <pc:sldMk cId="2938258454" sldId="269"/>
            <ac:spMk id="2" creationId="{6118F517-6314-76F9-7347-6823DF77F92C}"/>
          </ac:spMkLst>
        </pc:spChg>
        <pc:spChg chg="mod">
          <ac:chgData name="Aracely Alcala" userId="53e107ee-76f3-4d73-b0f6-7cee380c8d5d" providerId="ADAL" clId="{6979175A-D756-4849-9CEB-C583D5603B8F}" dt="2025-08-27T15:46:19.373" v="2111" actId="20577"/>
          <ac:spMkLst>
            <pc:docMk/>
            <pc:sldMk cId="2938258454" sldId="269"/>
            <ac:spMk id="3" creationId="{7C5A782E-A286-E982-8337-22F55B90DDBC}"/>
          </ac:spMkLst>
        </pc:spChg>
        <pc:spChg chg="mod">
          <ac:chgData name="Aracely Alcala" userId="53e107ee-76f3-4d73-b0f6-7cee380c8d5d" providerId="ADAL" clId="{6979175A-D756-4849-9CEB-C583D5603B8F}" dt="2025-08-27T15:45:27.715" v="1903" actId="1076"/>
          <ac:spMkLst>
            <pc:docMk/>
            <pc:sldMk cId="2938258454" sldId="269"/>
            <ac:spMk id="13" creationId="{243AE6C0-1245-88A2-0533-00FD20C18EAD}"/>
          </ac:spMkLst>
        </pc:spChg>
        <pc:spChg chg="mod">
          <ac:chgData name="Aracely Alcala" userId="53e107ee-76f3-4d73-b0f6-7cee380c8d5d" providerId="ADAL" clId="{6979175A-D756-4849-9CEB-C583D5603B8F}" dt="2025-08-27T15:45:29.286" v="1904" actId="1076"/>
          <ac:spMkLst>
            <pc:docMk/>
            <pc:sldMk cId="2938258454" sldId="269"/>
            <ac:spMk id="14" creationId="{739D4F7C-EF2B-58E8-D56A-4EBE25A3E8D5}"/>
          </ac:spMkLst>
        </pc:spChg>
        <pc:spChg chg="mod">
          <ac:chgData name="Aracely Alcala" userId="53e107ee-76f3-4d73-b0f6-7cee380c8d5d" providerId="ADAL" clId="{6979175A-D756-4849-9CEB-C583D5603B8F}" dt="2025-08-27T15:45:29.286" v="1904" actId="1076"/>
          <ac:spMkLst>
            <pc:docMk/>
            <pc:sldMk cId="2938258454" sldId="269"/>
            <ac:spMk id="21" creationId="{61CDE382-68A5-B4AA-265A-E13C0BB3B99D}"/>
          </ac:spMkLst>
        </pc:spChg>
        <pc:spChg chg="mod">
          <ac:chgData name="Aracely Alcala" userId="53e107ee-76f3-4d73-b0f6-7cee380c8d5d" providerId="ADAL" clId="{6979175A-D756-4849-9CEB-C583D5603B8F}" dt="2025-08-27T15:45:27.715" v="1903" actId="1076"/>
          <ac:spMkLst>
            <pc:docMk/>
            <pc:sldMk cId="2938258454" sldId="269"/>
            <ac:spMk id="26" creationId="{B1F5CE6E-A69D-9F86-0F0B-258CA84146E1}"/>
          </ac:spMkLst>
        </pc:spChg>
        <pc:grpChg chg="mod">
          <ac:chgData name="Aracely Alcala" userId="53e107ee-76f3-4d73-b0f6-7cee380c8d5d" providerId="ADAL" clId="{6979175A-D756-4849-9CEB-C583D5603B8F}" dt="2025-08-27T15:45:27.715" v="1903" actId="1076"/>
          <ac:grpSpMkLst>
            <pc:docMk/>
            <pc:sldMk cId="2938258454" sldId="269"/>
            <ac:grpSpMk id="28" creationId="{705752E3-8714-4ED6-3115-2261A5E6CEAC}"/>
          </ac:grpSpMkLst>
        </pc:grpChg>
        <pc:grpChg chg="mod">
          <ac:chgData name="Aracely Alcala" userId="53e107ee-76f3-4d73-b0f6-7cee380c8d5d" providerId="ADAL" clId="{6979175A-D756-4849-9CEB-C583D5603B8F}" dt="2025-08-27T15:45:29.286" v="1904" actId="1076"/>
          <ac:grpSpMkLst>
            <pc:docMk/>
            <pc:sldMk cId="2938258454" sldId="269"/>
            <ac:grpSpMk id="29" creationId="{FBA90A9D-73E6-1A0C-C025-EF71BE72A670}"/>
          </ac:grpSpMkLst>
        </pc:grpChg>
        <pc:picChg chg="mod">
          <ac:chgData name="Aracely Alcala" userId="53e107ee-76f3-4d73-b0f6-7cee380c8d5d" providerId="ADAL" clId="{6979175A-D756-4849-9CEB-C583D5603B8F}" dt="2025-08-27T15:45:29.286" v="1904" actId="1076"/>
          <ac:picMkLst>
            <pc:docMk/>
            <pc:sldMk cId="2938258454" sldId="269"/>
            <ac:picMk id="5122" creationId="{4BB9F462-BE4F-9039-94CF-907105B54651}"/>
          </ac:picMkLst>
        </pc:picChg>
        <pc:picChg chg="mod">
          <ac:chgData name="Aracely Alcala" userId="53e107ee-76f3-4d73-b0f6-7cee380c8d5d" providerId="ADAL" clId="{6979175A-D756-4849-9CEB-C583D5603B8F}" dt="2025-08-27T15:45:27.715" v="1903" actId="1076"/>
          <ac:picMkLst>
            <pc:docMk/>
            <pc:sldMk cId="2938258454" sldId="269"/>
            <ac:picMk id="5128" creationId="{360A174E-C82E-B0DE-4D7E-9771A140D7C9}"/>
          </ac:picMkLst>
        </pc:picChg>
      </pc:sldChg>
      <pc:sldChg chg="addSp delSp modSp mod">
        <pc:chgData name="Aracely Alcala" userId="53e107ee-76f3-4d73-b0f6-7cee380c8d5d" providerId="ADAL" clId="{6979175A-D756-4849-9CEB-C583D5603B8F}" dt="2025-08-27T15:44:03.205" v="1732" actId="1076"/>
        <pc:sldMkLst>
          <pc:docMk/>
          <pc:sldMk cId="2476607243" sldId="270"/>
        </pc:sldMkLst>
        <pc:spChg chg="ord">
          <ac:chgData name="Aracely Alcala" userId="53e107ee-76f3-4d73-b0f6-7cee380c8d5d" providerId="ADAL" clId="{6979175A-D756-4849-9CEB-C583D5603B8F}" dt="2025-08-27T15:44:00.095" v="1731" actId="166"/>
          <ac:spMkLst>
            <pc:docMk/>
            <pc:sldMk cId="2476607243" sldId="270"/>
            <ac:spMk id="4" creationId="{32D75683-21CA-87D0-5DEA-2C19A85C62AF}"/>
          </ac:spMkLst>
        </pc:spChg>
        <pc:grpChg chg="del">
          <ac:chgData name="Aracely Alcala" userId="53e107ee-76f3-4d73-b0f6-7cee380c8d5d" providerId="ADAL" clId="{6979175A-D756-4849-9CEB-C583D5603B8F}" dt="2025-08-27T15:43:02.278" v="1725" actId="478"/>
          <ac:grpSpMkLst>
            <pc:docMk/>
            <pc:sldMk cId="2476607243" sldId="270"/>
            <ac:grpSpMk id="2" creationId="{70C02B7D-EACC-2541-9871-97F3D8685111}"/>
          </ac:grpSpMkLst>
        </pc:grpChg>
        <pc:picChg chg="del">
          <ac:chgData name="Aracely Alcala" userId="53e107ee-76f3-4d73-b0f6-7cee380c8d5d" providerId="ADAL" clId="{6979175A-D756-4849-9CEB-C583D5603B8F}" dt="2025-08-27T15:43:57.168" v="1730" actId="478"/>
          <ac:picMkLst>
            <pc:docMk/>
            <pc:sldMk cId="2476607243" sldId="270"/>
            <ac:picMk id="3" creationId="{8544340A-3475-8402-3969-8F93D44B8C3F}"/>
          </ac:picMkLst>
        </pc:picChg>
        <pc:picChg chg="add mod">
          <ac:chgData name="Aracely Alcala" userId="53e107ee-76f3-4d73-b0f6-7cee380c8d5d" providerId="ADAL" clId="{6979175A-D756-4849-9CEB-C583D5603B8F}" dt="2025-08-27T15:43:03.100" v="1726"/>
          <ac:picMkLst>
            <pc:docMk/>
            <pc:sldMk cId="2476607243" sldId="270"/>
            <ac:picMk id="5" creationId="{5CE3ED71-88AD-6758-052D-4391390A1805}"/>
          </ac:picMkLst>
        </pc:picChg>
        <pc:picChg chg="add mod">
          <ac:chgData name="Aracely Alcala" userId="53e107ee-76f3-4d73-b0f6-7cee380c8d5d" providerId="ADAL" clId="{6979175A-D756-4849-9CEB-C583D5603B8F}" dt="2025-08-27T15:44:03.205" v="1732" actId="1076"/>
          <ac:picMkLst>
            <pc:docMk/>
            <pc:sldMk cId="2476607243" sldId="270"/>
            <ac:picMk id="23" creationId="{6D1D7DBF-9CEC-E132-18C4-CFF383F1AC32}"/>
          </ac:picMkLst>
        </pc:picChg>
      </pc:sldChg>
      <pc:sldChg chg="addSp delSp modSp mod">
        <pc:chgData name="Aracely Alcala" userId="53e107ee-76f3-4d73-b0f6-7cee380c8d5d" providerId="ADAL" clId="{6979175A-D756-4849-9CEB-C583D5603B8F}" dt="2025-08-27T15:47:30.236" v="2127" actId="1076"/>
        <pc:sldMkLst>
          <pc:docMk/>
          <pc:sldMk cId="3245785669" sldId="271"/>
        </pc:sldMkLst>
        <pc:spChg chg="ord">
          <ac:chgData name="Aracely Alcala" userId="53e107ee-76f3-4d73-b0f6-7cee380c8d5d" providerId="ADAL" clId="{6979175A-D756-4849-9CEB-C583D5603B8F}" dt="2025-08-27T15:47:27.565" v="2126" actId="166"/>
          <ac:spMkLst>
            <pc:docMk/>
            <pc:sldMk cId="3245785669" sldId="271"/>
            <ac:spMk id="4" creationId="{167A12E3-83C6-FD56-1508-93CB072BB647}"/>
          </ac:spMkLst>
        </pc:spChg>
        <pc:grpChg chg="del">
          <ac:chgData name="Aracely Alcala" userId="53e107ee-76f3-4d73-b0f6-7cee380c8d5d" providerId="ADAL" clId="{6979175A-D756-4849-9CEB-C583D5603B8F}" dt="2025-08-27T15:46:55.446" v="2116" actId="478"/>
          <ac:grpSpMkLst>
            <pc:docMk/>
            <pc:sldMk cId="3245785669" sldId="271"/>
            <ac:grpSpMk id="2" creationId="{02A50AFE-D3E5-D3F0-4F02-2C3A03FEAE4C}"/>
          </ac:grpSpMkLst>
        </pc:grpChg>
        <pc:picChg chg="del">
          <ac:chgData name="Aracely Alcala" userId="53e107ee-76f3-4d73-b0f6-7cee380c8d5d" providerId="ADAL" clId="{6979175A-D756-4849-9CEB-C583D5603B8F}" dt="2025-08-27T15:47:25.486" v="2125" actId="478"/>
          <ac:picMkLst>
            <pc:docMk/>
            <pc:sldMk cId="3245785669" sldId="271"/>
            <ac:picMk id="3" creationId="{49E2D385-86D1-1E18-F619-C27126C3F4C7}"/>
          </ac:picMkLst>
        </pc:picChg>
        <pc:picChg chg="add mod">
          <ac:chgData name="Aracely Alcala" userId="53e107ee-76f3-4d73-b0f6-7cee380c8d5d" providerId="ADAL" clId="{6979175A-D756-4849-9CEB-C583D5603B8F}" dt="2025-08-27T15:46:56.347" v="2117"/>
          <ac:picMkLst>
            <pc:docMk/>
            <pc:sldMk cId="3245785669" sldId="271"/>
            <ac:picMk id="5" creationId="{7F98C794-BF3D-4081-0FD8-9C3D34A960CF}"/>
          </ac:picMkLst>
        </pc:picChg>
        <pc:picChg chg="add mod">
          <ac:chgData name="Aracely Alcala" userId="53e107ee-76f3-4d73-b0f6-7cee380c8d5d" providerId="ADAL" clId="{6979175A-D756-4849-9CEB-C583D5603B8F}" dt="2025-08-27T15:47:30.236" v="2127" actId="1076"/>
          <ac:picMkLst>
            <pc:docMk/>
            <pc:sldMk cId="3245785669" sldId="271"/>
            <ac:picMk id="23" creationId="{E7F35AA6-BCDB-5761-50A2-BED124CAC758}"/>
          </ac:picMkLst>
        </pc:picChg>
      </pc:sldChg>
      <pc:sldChg chg="addSp delSp modSp mod">
        <pc:chgData name="Aracely Alcala" userId="53e107ee-76f3-4d73-b0f6-7cee380c8d5d" providerId="ADAL" clId="{6979175A-D756-4849-9CEB-C583D5603B8F}" dt="2025-08-27T15:50:51.574" v="2150" actId="1076"/>
        <pc:sldMkLst>
          <pc:docMk/>
          <pc:sldMk cId="2265126720" sldId="272"/>
        </pc:sldMkLst>
        <pc:picChg chg="add mod">
          <ac:chgData name="Aracely Alcala" userId="53e107ee-76f3-4d73-b0f6-7cee380c8d5d" providerId="ADAL" clId="{6979175A-D756-4849-9CEB-C583D5603B8F}" dt="2025-08-27T15:50:51.574" v="2150" actId="1076"/>
          <ac:picMkLst>
            <pc:docMk/>
            <pc:sldMk cId="2265126720" sldId="272"/>
            <ac:picMk id="3" creationId="{E0D00E81-22FD-0121-354A-B677959A5CDE}"/>
          </ac:picMkLst>
        </pc:picChg>
        <pc:picChg chg="del">
          <ac:chgData name="Aracely Alcala" userId="53e107ee-76f3-4d73-b0f6-7cee380c8d5d" providerId="ADAL" clId="{6979175A-D756-4849-9CEB-C583D5603B8F}" dt="2025-08-27T15:50:42.204" v="2147" actId="478"/>
          <ac:picMkLst>
            <pc:docMk/>
            <pc:sldMk cId="2265126720" sldId="272"/>
            <ac:picMk id="7" creationId="{37551C35-46F1-BCD0-9DF5-8A3D05B616E4}"/>
          </ac:picMkLst>
        </pc:picChg>
        <pc:picChg chg="mod">
          <ac:chgData name="Aracely Alcala" userId="53e107ee-76f3-4d73-b0f6-7cee380c8d5d" providerId="ADAL" clId="{6979175A-D756-4849-9CEB-C583D5603B8F}" dt="2025-08-27T15:50:48.521" v="2149" actId="166"/>
          <ac:picMkLst>
            <pc:docMk/>
            <pc:sldMk cId="2265126720" sldId="272"/>
            <ac:picMk id="2050" creationId="{84D25D4D-4D25-E9FE-C16E-BB1FF3CA1A0F}"/>
          </ac:picMkLst>
        </pc:picChg>
      </pc:sldChg>
      <pc:sldChg chg="addSp delSp modSp mod">
        <pc:chgData name="Aracely Alcala" userId="53e107ee-76f3-4d73-b0f6-7cee380c8d5d" providerId="ADAL" clId="{6979175A-D756-4849-9CEB-C583D5603B8F}" dt="2025-08-27T16:03:00.495" v="2403" actId="14100"/>
        <pc:sldMkLst>
          <pc:docMk/>
          <pc:sldMk cId="4104526479" sldId="273"/>
        </pc:sldMkLst>
        <pc:spChg chg="ord">
          <ac:chgData name="Aracely Alcala" userId="53e107ee-76f3-4d73-b0f6-7cee380c8d5d" providerId="ADAL" clId="{6979175A-D756-4849-9CEB-C583D5603B8F}" dt="2025-08-27T15:48:19.753" v="2135" actId="166"/>
          <ac:spMkLst>
            <pc:docMk/>
            <pc:sldMk cId="4104526479" sldId="273"/>
            <ac:spMk id="4" creationId="{91BF9AE6-2EB3-5ED1-1BB0-8DC11C26AB39}"/>
          </ac:spMkLst>
        </pc:spChg>
        <pc:spChg chg="add del mod">
          <ac:chgData name="Aracely Alcala" userId="53e107ee-76f3-4d73-b0f6-7cee380c8d5d" providerId="ADAL" clId="{6979175A-D756-4849-9CEB-C583D5603B8F}" dt="2025-08-27T15:48:51.674" v="2139" actId="478"/>
          <ac:spMkLst>
            <pc:docMk/>
            <pc:sldMk cId="4104526479" sldId="273"/>
            <ac:spMk id="8" creationId="{F4BA690C-D3D2-8646-939C-21AA95AB88A3}"/>
          </ac:spMkLst>
        </pc:spChg>
        <pc:spChg chg="del">
          <ac:chgData name="Aracely Alcala" userId="53e107ee-76f3-4d73-b0f6-7cee380c8d5d" providerId="ADAL" clId="{6979175A-D756-4849-9CEB-C583D5603B8F}" dt="2025-08-27T15:48:47.989" v="2137" actId="478"/>
          <ac:spMkLst>
            <pc:docMk/>
            <pc:sldMk cId="4104526479" sldId="273"/>
            <ac:spMk id="15" creationId="{826A7CE2-1E4D-EB01-96DC-E4E3EB1CCF0A}"/>
          </ac:spMkLst>
        </pc:spChg>
        <pc:picChg chg="add mod">
          <ac:chgData name="Aracely Alcala" userId="53e107ee-76f3-4d73-b0f6-7cee380c8d5d" providerId="ADAL" clId="{6979175A-D756-4849-9CEB-C583D5603B8F}" dt="2025-08-27T15:48:22.196" v="2136" actId="1076"/>
          <ac:picMkLst>
            <pc:docMk/>
            <pc:sldMk cId="4104526479" sldId="273"/>
            <ac:picMk id="3" creationId="{B0E91B7E-8DD3-E46F-565C-AE7EF94613DF}"/>
          </ac:picMkLst>
        </pc:picChg>
        <pc:picChg chg="del">
          <ac:chgData name="Aracely Alcala" userId="53e107ee-76f3-4d73-b0f6-7cee380c8d5d" providerId="ADAL" clId="{6979175A-D756-4849-9CEB-C583D5603B8F}" dt="2025-08-27T15:48:17.032" v="2134" actId="478"/>
          <ac:picMkLst>
            <pc:docMk/>
            <pc:sldMk cId="4104526479" sldId="273"/>
            <ac:picMk id="7" creationId="{79CB09DD-BF71-F8FC-21AE-DBD2B2B86B68}"/>
          </ac:picMkLst>
        </pc:picChg>
        <pc:picChg chg="add mod ord">
          <ac:chgData name="Aracely Alcala" userId="53e107ee-76f3-4d73-b0f6-7cee380c8d5d" providerId="ADAL" clId="{6979175A-D756-4849-9CEB-C583D5603B8F}" dt="2025-08-27T16:03:00.495" v="2403" actId="14100"/>
          <ac:picMkLst>
            <pc:docMk/>
            <pc:sldMk cId="4104526479" sldId="273"/>
            <ac:picMk id="11" creationId="{6F413896-B2E9-5461-6AE2-8000EFE45F29}"/>
          </ac:picMkLst>
        </pc:picChg>
        <pc:picChg chg="del">
          <ac:chgData name="Aracely Alcala" userId="53e107ee-76f3-4d73-b0f6-7cee380c8d5d" providerId="ADAL" clId="{6979175A-D756-4849-9CEB-C583D5603B8F}" dt="2025-08-27T15:48:52.625" v="2140" actId="478"/>
          <ac:picMkLst>
            <pc:docMk/>
            <pc:sldMk cId="4104526479" sldId="273"/>
            <ac:picMk id="17" creationId="{5E4A7300-0949-3D5A-4069-54B8AD18EC5D}"/>
          </ac:picMkLst>
        </pc:picChg>
        <pc:picChg chg="del">
          <ac:chgData name="Aracely Alcala" userId="53e107ee-76f3-4d73-b0f6-7cee380c8d5d" providerId="ADAL" clId="{6979175A-D756-4849-9CEB-C583D5603B8F}" dt="2025-08-27T15:48:49.002" v="2138" actId="478"/>
          <ac:picMkLst>
            <pc:docMk/>
            <pc:sldMk cId="4104526479" sldId="273"/>
            <ac:picMk id="19" creationId="{3C95A915-1484-1E9A-A2FB-883D58DE1ACC}"/>
          </ac:picMkLst>
        </pc:picChg>
      </pc:sldChg>
      <pc:sldChg chg="addSp delSp modSp mod">
        <pc:chgData name="Aracely Alcala" userId="53e107ee-76f3-4d73-b0f6-7cee380c8d5d" providerId="ADAL" clId="{6979175A-D756-4849-9CEB-C583D5603B8F}" dt="2025-08-27T15:57:08.678" v="2234" actId="164"/>
        <pc:sldMkLst>
          <pc:docMk/>
          <pc:sldMk cId="892698545" sldId="274"/>
        </pc:sldMkLst>
        <pc:spChg chg="add mod">
          <ac:chgData name="Aracely Alcala" userId="53e107ee-76f3-4d73-b0f6-7cee380c8d5d" providerId="ADAL" clId="{6979175A-D756-4849-9CEB-C583D5603B8F}" dt="2025-08-27T15:57:08.678" v="2234" actId="164"/>
          <ac:spMkLst>
            <pc:docMk/>
            <pc:sldMk cId="892698545" sldId="274"/>
            <ac:spMk id="15" creationId="{44864116-7BCA-5B14-2728-FC8E2BBD94EB}"/>
          </ac:spMkLst>
        </pc:spChg>
        <pc:grpChg chg="del">
          <ac:chgData name="Aracely Alcala" userId="53e107ee-76f3-4d73-b0f6-7cee380c8d5d" providerId="ADAL" clId="{6979175A-D756-4849-9CEB-C583D5603B8F}" dt="2025-08-27T15:54:40.443" v="2188" actId="478"/>
          <ac:grpSpMkLst>
            <pc:docMk/>
            <pc:sldMk cId="892698545" sldId="274"/>
            <ac:grpSpMk id="12" creationId="{5954D0F4-6202-B38A-6F72-A56C68E21B38}"/>
          </ac:grpSpMkLst>
        </pc:grpChg>
        <pc:grpChg chg="add mod">
          <ac:chgData name="Aracely Alcala" userId="53e107ee-76f3-4d73-b0f6-7cee380c8d5d" providerId="ADAL" clId="{6979175A-D756-4849-9CEB-C583D5603B8F}" dt="2025-08-27T15:57:08.678" v="2234" actId="164"/>
          <ac:grpSpMkLst>
            <pc:docMk/>
            <pc:sldMk cId="892698545" sldId="274"/>
            <ac:grpSpMk id="18" creationId="{F77641AC-B7A6-0B6D-D081-D07DE894C6A4}"/>
          </ac:grpSpMkLst>
        </pc:grpChg>
        <pc:picChg chg="add mod">
          <ac:chgData name="Aracely Alcala" userId="53e107ee-76f3-4d73-b0f6-7cee380c8d5d" providerId="ADAL" clId="{6979175A-D756-4849-9CEB-C583D5603B8F}" dt="2025-08-27T15:51:22.257" v="2160" actId="1076"/>
          <ac:picMkLst>
            <pc:docMk/>
            <pc:sldMk cId="892698545" sldId="274"/>
            <ac:picMk id="3" creationId="{C3CC1024-889D-045F-79DB-B5306C457B6B}"/>
          </ac:picMkLst>
        </pc:picChg>
        <pc:picChg chg="add mod">
          <ac:chgData name="Aracely Alcala" userId="53e107ee-76f3-4d73-b0f6-7cee380c8d5d" providerId="ADAL" clId="{6979175A-D756-4849-9CEB-C583D5603B8F}" dt="2025-08-27T15:57:08.678" v="2234" actId="164"/>
          <ac:picMkLst>
            <pc:docMk/>
            <pc:sldMk cId="892698545" sldId="274"/>
            <ac:picMk id="6" creationId="{B94C46BD-3963-1F71-54E5-3D7D997FD937}"/>
          </ac:picMkLst>
        </pc:picChg>
        <pc:picChg chg="del">
          <ac:chgData name="Aracely Alcala" userId="53e107ee-76f3-4d73-b0f6-7cee380c8d5d" providerId="ADAL" clId="{6979175A-D756-4849-9CEB-C583D5603B8F}" dt="2025-08-27T15:51:15.581" v="2156" actId="478"/>
          <ac:picMkLst>
            <pc:docMk/>
            <pc:sldMk cId="892698545" sldId="274"/>
            <ac:picMk id="7" creationId="{A4912760-A01F-E0C1-21E4-0720F4A80347}"/>
          </ac:picMkLst>
        </pc:picChg>
        <pc:picChg chg="add mod modCrop">
          <ac:chgData name="Aracely Alcala" userId="53e107ee-76f3-4d73-b0f6-7cee380c8d5d" providerId="ADAL" clId="{6979175A-D756-4849-9CEB-C583D5603B8F}" dt="2025-08-27T15:57:08.678" v="2234" actId="164"/>
          <ac:picMkLst>
            <pc:docMk/>
            <pc:sldMk cId="892698545" sldId="274"/>
            <ac:picMk id="10" creationId="{92E668B5-6590-370C-0FCA-7CF9A8200D1B}"/>
          </ac:picMkLst>
        </pc:picChg>
        <pc:picChg chg="del">
          <ac:chgData name="Aracely Alcala" userId="53e107ee-76f3-4d73-b0f6-7cee380c8d5d" providerId="ADAL" clId="{6979175A-D756-4849-9CEB-C583D5603B8F}" dt="2025-08-27T15:54:45.404" v="2190" actId="478"/>
          <ac:picMkLst>
            <pc:docMk/>
            <pc:sldMk cId="892698545" sldId="274"/>
            <ac:picMk id="11" creationId="{8F25662D-A15D-D35B-BE98-2194E0C8B54A}"/>
          </ac:picMkLst>
        </pc:picChg>
        <pc:picChg chg="add mod">
          <ac:chgData name="Aracely Alcala" userId="53e107ee-76f3-4d73-b0f6-7cee380c8d5d" providerId="ADAL" clId="{6979175A-D756-4849-9CEB-C583D5603B8F}" dt="2025-08-27T15:57:08.678" v="2234" actId="164"/>
          <ac:picMkLst>
            <pc:docMk/>
            <pc:sldMk cId="892698545" sldId="274"/>
            <ac:picMk id="14" creationId="{9C37122B-9229-6613-8EBA-A5941310C7B1}"/>
          </ac:picMkLst>
        </pc:picChg>
        <pc:picChg chg="add mod">
          <ac:chgData name="Aracely Alcala" userId="53e107ee-76f3-4d73-b0f6-7cee380c8d5d" providerId="ADAL" clId="{6979175A-D756-4849-9CEB-C583D5603B8F}" dt="2025-08-27T15:57:08.678" v="2234" actId="164"/>
          <ac:picMkLst>
            <pc:docMk/>
            <pc:sldMk cId="892698545" sldId="274"/>
            <ac:picMk id="17" creationId="{6F55594A-CD3B-5FF1-037D-CCB2988CB37D}"/>
          </ac:picMkLst>
        </pc:picChg>
      </pc:sldChg>
      <pc:sldChg chg="addSp delSp modSp mod">
        <pc:chgData name="Aracely Alcala" userId="53e107ee-76f3-4d73-b0f6-7cee380c8d5d" providerId="ADAL" clId="{6979175A-D756-4849-9CEB-C583D5603B8F}" dt="2025-08-27T16:03:18.602" v="2406" actId="1076"/>
        <pc:sldMkLst>
          <pc:docMk/>
          <pc:sldMk cId="4151145252" sldId="275"/>
        </pc:sldMkLst>
        <pc:picChg chg="del">
          <ac:chgData name="Aracely Alcala" userId="53e107ee-76f3-4d73-b0f6-7cee380c8d5d" providerId="ADAL" clId="{6979175A-D756-4849-9CEB-C583D5603B8F}" dt="2025-08-27T15:51:28.438" v="2161" actId="478"/>
          <ac:picMkLst>
            <pc:docMk/>
            <pc:sldMk cId="4151145252" sldId="275"/>
            <ac:picMk id="2" creationId="{D1239B75-D1D7-A690-D852-DA1ACEA69A0A}"/>
          </ac:picMkLst>
        </pc:picChg>
        <pc:picChg chg="del">
          <ac:chgData name="Aracely Alcala" userId="53e107ee-76f3-4d73-b0f6-7cee380c8d5d" providerId="ADAL" clId="{6979175A-D756-4849-9CEB-C583D5603B8F}" dt="2025-08-27T15:57:24.418" v="2235" actId="478"/>
          <ac:picMkLst>
            <pc:docMk/>
            <pc:sldMk cId="4151145252" sldId="275"/>
            <ac:picMk id="3" creationId="{3950E96C-4C67-A957-C2E7-D793640E743A}"/>
          </ac:picMkLst>
        </pc:picChg>
        <pc:picChg chg="add mod modCrop">
          <ac:chgData name="Aracely Alcala" userId="53e107ee-76f3-4d73-b0f6-7cee380c8d5d" providerId="ADAL" clId="{6979175A-D756-4849-9CEB-C583D5603B8F}" dt="2025-08-27T16:03:17.147" v="2405" actId="1076"/>
          <ac:picMkLst>
            <pc:docMk/>
            <pc:sldMk cId="4151145252" sldId="275"/>
            <ac:picMk id="6" creationId="{272067BD-7BBD-5B9D-C597-78C416CE1050}"/>
          </ac:picMkLst>
        </pc:picChg>
        <pc:picChg chg="add mod">
          <ac:chgData name="Aracely Alcala" userId="53e107ee-76f3-4d73-b0f6-7cee380c8d5d" providerId="ADAL" clId="{6979175A-D756-4849-9CEB-C583D5603B8F}" dt="2025-08-27T16:03:18.602" v="2406" actId="1076"/>
          <ac:picMkLst>
            <pc:docMk/>
            <pc:sldMk cId="4151145252" sldId="275"/>
            <ac:picMk id="8" creationId="{B9F42949-FCAF-1035-B8F4-C3CD7B639A38}"/>
          </ac:picMkLst>
        </pc:picChg>
      </pc:sldChg>
      <pc:sldChg chg="addSp delSp modSp mod">
        <pc:chgData name="Aracely Alcala" userId="53e107ee-76f3-4d73-b0f6-7cee380c8d5d" providerId="ADAL" clId="{6979175A-D756-4849-9CEB-C583D5603B8F}" dt="2025-08-27T15:58:27.431" v="2246" actId="167"/>
        <pc:sldMkLst>
          <pc:docMk/>
          <pc:sldMk cId="3700092297" sldId="276"/>
        </pc:sldMkLst>
        <pc:spChg chg="del">
          <ac:chgData name="Aracely Alcala" userId="53e107ee-76f3-4d73-b0f6-7cee380c8d5d" providerId="ADAL" clId="{6979175A-D756-4849-9CEB-C583D5603B8F}" dt="2025-08-27T15:58:20.163" v="2243" actId="478"/>
          <ac:spMkLst>
            <pc:docMk/>
            <pc:sldMk cId="3700092297" sldId="276"/>
            <ac:spMk id="4" creationId="{4F8CCCB4-5066-6CFB-836B-C301F487919A}"/>
          </ac:spMkLst>
        </pc:spChg>
        <pc:grpChg chg="del">
          <ac:chgData name="Aracely Alcala" userId="53e107ee-76f3-4d73-b0f6-7cee380c8d5d" providerId="ADAL" clId="{6979175A-D756-4849-9CEB-C583D5603B8F}" dt="2025-08-27T15:58:18.866" v="2242" actId="478"/>
          <ac:grpSpMkLst>
            <pc:docMk/>
            <pc:sldMk cId="3700092297" sldId="276"/>
            <ac:grpSpMk id="2" creationId="{95F4813B-9D7F-ED5A-F02C-2FC1AECE47E8}"/>
          </ac:grpSpMkLst>
        </pc:grpChg>
        <pc:picChg chg="add mod ord">
          <ac:chgData name="Aracely Alcala" userId="53e107ee-76f3-4d73-b0f6-7cee380c8d5d" providerId="ADAL" clId="{6979175A-D756-4849-9CEB-C583D5603B8F}" dt="2025-08-27T15:58:27.431" v="2246" actId="167"/>
          <ac:picMkLst>
            <pc:docMk/>
            <pc:sldMk cId="3700092297" sldId="276"/>
            <ac:picMk id="7" creationId="{40B36A94-CBA0-8FDD-A8F2-41EAA249223B}"/>
          </ac:picMkLst>
        </pc:picChg>
      </pc:sldChg>
      <pc:sldChg chg="addSp delSp modSp mod">
        <pc:chgData name="Aracely Alcala" userId="53e107ee-76f3-4d73-b0f6-7cee380c8d5d" providerId="ADAL" clId="{6979175A-D756-4849-9CEB-C583D5603B8F}" dt="2025-08-27T16:01:16.041" v="2384" actId="1076"/>
        <pc:sldMkLst>
          <pc:docMk/>
          <pc:sldMk cId="1781048827" sldId="277"/>
        </pc:sldMkLst>
        <pc:spChg chg="add mod">
          <ac:chgData name="Aracely Alcala" userId="53e107ee-76f3-4d73-b0f6-7cee380c8d5d" providerId="ADAL" clId="{6979175A-D756-4849-9CEB-C583D5603B8F}" dt="2025-08-27T16:01:16.041" v="2384" actId="1076"/>
          <ac:spMkLst>
            <pc:docMk/>
            <pc:sldMk cId="1781048827" sldId="277"/>
            <ac:spMk id="9" creationId="{5B9BE8E1-F44A-6E08-0F13-BC336F43CBC3}"/>
          </ac:spMkLst>
        </pc:spChg>
        <pc:grpChg chg="del">
          <ac:chgData name="Aracely Alcala" userId="53e107ee-76f3-4d73-b0f6-7cee380c8d5d" providerId="ADAL" clId="{6979175A-D756-4849-9CEB-C583D5603B8F}" dt="2025-08-27T15:27:52.442" v="108" actId="478"/>
          <ac:grpSpMkLst>
            <pc:docMk/>
            <pc:sldMk cId="1781048827" sldId="277"/>
            <ac:grpSpMk id="3" creationId="{37F1E07C-4CFD-32E6-46EE-36B54CB9F12E}"/>
          </ac:grpSpMkLst>
        </pc:grpChg>
        <pc:picChg chg="add mod">
          <ac:chgData name="Aracely Alcala" userId="53e107ee-76f3-4d73-b0f6-7cee380c8d5d" providerId="ADAL" clId="{6979175A-D756-4849-9CEB-C583D5603B8F}" dt="2025-08-27T16:01:12.450" v="2382" actId="1076"/>
          <ac:picMkLst>
            <pc:docMk/>
            <pc:sldMk cId="1781048827" sldId="277"/>
            <ac:picMk id="6" creationId="{29DD5EF3-AE66-CA07-B2C4-F480654FEBE3}"/>
          </ac:picMkLst>
        </pc:picChg>
        <pc:picChg chg="add mod">
          <ac:chgData name="Aracely Alcala" userId="53e107ee-76f3-4d73-b0f6-7cee380c8d5d" providerId="ADAL" clId="{6979175A-D756-4849-9CEB-C583D5603B8F}" dt="2025-08-27T16:01:13.718" v="2383" actId="1076"/>
          <ac:picMkLst>
            <pc:docMk/>
            <pc:sldMk cId="1781048827" sldId="277"/>
            <ac:picMk id="8" creationId="{BC9D128F-FA64-1AF4-33FD-93517D7163A6}"/>
          </ac:picMkLst>
        </pc:picChg>
      </pc:sldChg>
      <pc:sldChg chg="addSp delSp modSp mod">
        <pc:chgData name="Aracely Alcala" userId="53e107ee-76f3-4d73-b0f6-7cee380c8d5d" providerId="ADAL" clId="{6979175A-D756-4849-9CEB-C583D5603B8F}" dt="2025-08-27T15:32:35.122" v="668" actId="1076"/>
        <pc:sldMkLst>
          <pc:docMk/>
          <pc:sldMk cId="3719089687" sldId="278"/>
        </pc:sldMkLst>
        <pc:spChg chg="add del mod">
          <ac:chgData name="Aracely Alcala" userId="53e107ee-76f3-4d73-b0f6-7cee380c8d5d" providerId="ADAL" clId="{6979175A-D756-4849-9CEB-C583D5603B8F}" dt="2025-08-27T15:32:24.837" v="663" actId="478"/>
          <ac:spMkLst>
            <pc:docMk/>
            <pc:sldMk cId="3719089687" sldId="278"/>
            <ac:spMk id="3" creationId="{D0820EB3-8BD9-BB19-654C-7590A61D0BBC}"/>
          </ac:spMkLst>
        </pc:spChg>
        <pc:spChg chg="del">
          <ac:chgData name="Aracely Alcala" userId="53e107ee-76f3-4d73-b0f6-7cee380c8d5d" providerId="ADAL" clId="{6979175A-D756-4849-9CEB-C583D5603B8F}" dt="2025-08-27T15:32:26.171" v="664" actId="478"/>
          <ac:spMkLst>
            <pc:docMk/>
            <pc:sldMk cId="3719089687" sldId="278"/>
            <ac:spMk id="4" creationId="{70E1D92F-4B08-770A-9793-FEDD424DC4A9}"/>
          </ac:spMkLst>
        </pc:spChg>
        <pc:picChg chg="del">
          <ac:chgData name="Aracely Alcala" userId="53e107ee-76f3-4d73-b0f6-7cee380c8d5d" providerId="ADAL" clId="{6979175A-D756-4849-9CEB-C583D5603B8F}" dt="2025-08-27T15:32:22.059" v="662" actId="478"/>
          <ac:picMkLst>
            <pc:docMk/>
            <pc:sldMk cId="3719089687" sldId="278"/>
            <ac:picMk id="5" creationId="{DDBAF2F4-3540-0F41-1242-2CEB1ACF097E}"/>
          </ac:picMkLst>
        </pc:picChg>
        <pc:picChg chg="add mod">
          <ac:chgData name="Aracely Alcala" userId="53e107ee-76f3-4d73-b0f6-7cee380c8d5d" providerId="ADAL" clId="{6979175A-D756-4849-9CEB-C583D5603B8F}" dt="2025-08-27T15:32:35.122" v="668" actId="1076"/>
          <ac:picMkLst>
            <pc:docMk/>
            <pc:sldMk cId="3719089687" sldId="278"/>
            <ac:picMk id="7" creationId="{556137BE-91E7-F559-592D-26D71AD31D2A}"/>
          </ac:picMkLst>
        </pc:picChg>
      </pc:sldChg>
      <pc:sldChg chg="del">
        <pc:chgData name="Aracely Alcala" userId="53e107ee-76f3-4d73-b0f6-7cee380c8d5d" providerId="ADAL" clId="{6979175A-D756-4849-9CEB-C583D5603B8F}" dt="2025-08-27T15:34:33.844" v="685" actId="47"/>
        <pc:sldMkLst>
          <pc:docMk/>
          <pc:sldMk cId="1957412289" sldId="279"/>
        </pc:sldMkLst>
      </pc:sldChg>
      <pc:sldChg chg="addSp delSp modSp mod">
        <pc:chgData name="Aracely Alcala" userId="53e107ee-76f3-4d73-b0f6-7cee380c8d5d" providerId="ADAL" clId="{6979175A-D756-4849-9CEB-C583D5603B8F}" dt="2025-08-27T15:37:31.666" v="1172"/>
        <pc:sldMkLst>
          <pc:docMk/>
          <pc:sldMk cId="3334617674" sldId="280"/>
        </pc:sldMkLst>
        <pc:spChg chg="add del mod">
          <ac:chgData name="Aracely Alcala" userId="53e107ee-76f3-4d73-b0f6-7cee380c8d5d" providerId="ADAL" clId="{6979175A-D756-4849-9CEB-C583D5603B8F}" dt="2025-08-27T15:37:28.997" v="1170" actId="478"/>
          <ac:spMkLst>
            <pc:docMk/>
            <pc:sldMk cId="3334617674" sldId="280"/>
            <ac:spMk id="3" creationId="{52273C2C-55C5-F0E3-62B5-1F63DFB2C2A7}"/>
          </ac:spMkLst>
        </pc:spChg>
        <pc:spChg chg="del">
          <ac:chgData name="Aracely Alcala" userId="53e107ee-76f3-4d73-b0f6-7cee380c8d5d" providerId="ADAL" clId="{6979175A-D756-4849-9CEB-C583D5603B8F}" dt="2025-08-27T15:37:30.517" v="1171" actId="478"/>
          <ac:spMkLst>
            <pc:docMk/>
            <pc:sldMk cId="3334617674" sldId="280"/>
            <ac:spMk id="4" creationId="{B8FEAE5B-0C25-4D28-2699-7D3D50E48A3C}"/>
          </ac:spMkLst>
        </pc:spChg>
        <pc:picChg chg="del">
          <ac:chgData name="Aracely Alcala" userId="53e107ee-76f3-4d73-b0f6-7cee380c8d5d" providerId="ADAL" clId="{6979175A-D756-4849-9CEB-C583D5603B8F}" dt="2025-08-27T15:37:25.815" v="1169" actId="478"/>
          <ac:picMkLst>
            <pc:docMk/>
            <pc:sldMk cId="3334617674" sldId="280"/>
            <ac:picMk id="5" creationId="{4D6D027A-F675-5DEB-1270-3997014FABD6}"/>
          </ac:picMkLst>
        </pc:picChg>
        <pc:picChg chg="add mod">
          <ac:chgData name="Aracely Alcala" userId="53e107ee-76f3-4d73-b0f6-7cee380c8d5d" providerId="ADAL" clId="{6979175A-D756-4849-9CEB-C583D5603B8F}" dt="2025-08-27T15:37:31.666" v="1172"/>
          <ac:picMkLst>
            <pc:docMk/>
            <pc:sldMk cId="3334617674" sldId="280"/>
            <ac:picMk id="6" creationId="{3FC584F6-9AAB-6809-2804-C9C757A1DA46}"/>
          </ac:picMkLst>
        </pc:picChg>
      </pc:sldChg>
      <pc:sldChg chg="del">
        <pc:chgData name="Aracely Alcala" userId="53e107ee-76f3-4d73-b0f6-7cee380c8d5d" providerId="ADAL" clId="{6979175A-D756-4849-9CEB-C583D5603B8F}" dt="2025-08-27T15:38:49.181" v="1188" actId="47"/>
        <pc:sldMkLst>
          <pc:docMk/>
          <pc:sldMk cId="3080544955" sldId="281"/>
        </pc:sldMkLst>
      </pc:sldChg>
      <pc:sldChg chg="addSp delSp modSp mod">
        <pc:chgData name="Aracely Alcala" userId="53e107ee-76f3-4d73-b0f6-7cee380c8d5d" providerId="ADAL" clId="{6979175A-D756-4849-9CEB-C583D5603B8F}" dt="2025-08-27T15:40:31.727" v="1457"/>
        <pc:sldMkLst>
          <pc:docMk/>
          <pc:sldMk cId="2397956951" sldId="282"/>
        </pc:sldMkLst>
        <pc:spChg chg="add del mod">
          <ac:chgData name="Aracely Alcala" userId="53e107ee-76f3-4d73-b0f6-7cee380c8d5d" providerId="ADAL" clId="{6979175A-D756-4849-9CEB-C583D5603B8F}" dt="2025-08-27T15:40:29.458" v="1455" actId="478"/>
          <ac:spMkLst>
            <pc:docMk/>
            <pc:sldMk cId="2397956951" sldId="282"/>
            <ac:spMk id="3" creationId="{65755853-6E06-5256-FD54-197A78CDD5C1}"/>
          </ac:spMkLst>
        </pc:spChg>
        <pc:spChg chg="del">
          <ac:chgData name="Aracely Alcala" userId="53e107ee-76f3-4d73-b0f6-7cee380c8d5d" providerId="ADAL" clId="{6979175A-D756-4849-9CEB-C583D5603B8F}" dt="2025-08-27T15:40:30.730" v="1456" actId="478"/>
          <ac:spMkLst>
            <pc:docMk/>
            <pc:sldMk cId="2397956951" sldId="282"/>
            <ac:spMk id="4" creationId="{FB121388-49D8-5B9E-35A5-52BFC8080F7F}"/>
          </ac:spMkLst>
        </pc:spChg>
        <pc:picChg chg="del">
          <ac:chgData name="Aracely Alcala" userId="53e107ee-76f3-4d73-b0f6-7cee380c8d5d" providerId="ADAL" clId="{6979175A-D756-4849-9CEB-C583D5603B8F}" dt="2025-08-27T15:40:26.900" v="1454" actId="478"/>
          <ac:picMkLst>
            <pc:docMk/>
            <pc:sldMk cId="2397956951" sldId="282"/>
            <ac:picMk id="5" creationId="{10DBCE01-33A1-377A-2286-8C27815F5B12}"/>
          </ac:picMkLst>
        </pc:picChg>
        <pc:picChg chg="add mod">
          <ac:chgData name="Aracely Alcala" userId="53e107ee-76f3-4d73-b0f6-7cee380c8d5d" providerId="ADAL" clId="{6979175A-D756-4849-9CEB-C583D5603B8F}" dt="2025-08-27T15:40:31.727" v="1457"/>
          <ac:picMkLst>
            <pc:docMk/>
            <pc:sldMk cId="2397956951" sldId="282"/>
            <ac:picMk id="6" creationId="{3106EC9F-678D-48B6-50E3-901B44F20968}"/>
          </ac:picMkLst>
        </pc:picChg>
      </pc:sldChg>
      <pc:sldChg chg="del">
        <pc:chgData name="Aracely Alcala" userId="53e107ee-76f3-4d73-b0f6-7cee380c8d5d" providerId="ADAL" clId="{6979175A-D756-4849-9CEB-C583D5603B8F}" dt="2025-08-27T15:41:34.698" v="1473" actId="47"/>
        <pc:sldMkLst>
          <pc:docMk/>
          <pc:sldMk cId="1884764690" sldId="283"/>
        </pc:sldMkLst>
      </pc:sldChg>
      <pc:sldChg chg="addSp delSp modSp mod">
        <pc:chgData name="Aracely Alcala" userId="53e107ee-76f3-4d73-b0f6-7cee380c8d5d" providerId="ADAL" clId="{6979175A-D756-4849-9CEB-C583D5603B8F}" dt="2025-08-27T15:42:51.412" v="1724"/>
        <pc:sldMkLst>
          <pc:docMk/>
          <pc:sldMk cId="2169932120" sldId="284"/>
        </pc:sldMkLst>
        <pc:spChg chg="add del mod">
          <ac:chgData name="Aracely Alcala" userId="53e107ee-76f3-4d73-b0f6-7cee380c8d5d" providerId="ADAL" clId="{6979175A-D756-4849-9CEB-C583D5603B8F}" dt="2025-08-27T15:42:49.023" v="1722" actId="478"/>
          <ac:spMkLst>
            <pc:docMk/>
            <pc:sldMk cId="2169932120" sldId="284"/>
            <ac:spMk id="3" creationId="{3FA51A59-EFF1-4759-F4B9-F5969444C126}"/>
          </ac:spMkLst>
        </pc:spChg>
        <pc:spChg chg="del">
          <ac:chgData name="Aracely Alcala" userId="53e107ee-76f3-4d73-b0f6-7cee380c8d5d" providerId="ADAL" clId="{6979175A-D756-4849-9CEB-C583D5603B8F}" dt="2025-08-27T15:42:50.391" v="1723" actId="478"/>
          <ac:spMkLst>
            <pc:docMk/>
            <pc:sldMk cId="2169932120" sldId="284"/>
            <ac:spMk id="4" creationId="{9B71DBDD-45DD-ED21-E524-7986259254FE}"/>
          </ac:spMkLst>
        </pc:spChg>
        <pc:picChg chg="del">
          <ac:chgData name="Aracely Alcala" userId="53e107ee-76f3-4d73-b0f6-7cee380c8d5d" providerId="ADAL" clId="{6979175A-D756-4849-9CEB-C583D5603B8F}" dt="2025-08-27T15:42:47.409" v="1721" actId="478"/>
          <ac:picMkLst>
            <pc:docMk/>
            <pc:sldMk cId="2169932120" sldId="284"/>
            <ac:picMk id="5" creationId="{92A98AFF-5A28-0685-E172-DA93EB0150D1}"/>
          </ac:picMkLst>
        </pc:picChg>
        <pc:picChg chg="add mod">
          <ac:chgData name="Aracely Alcala" userId="53e107ee-76f3-4d73-b0f6-7cee380c8d5d" providerId="ADAL" clId="{6979175A-D756-4849-9CEB-C583D5603B8F}" dt="2025-08-27T15:42:51.412" v="1724"/>
          <ac:picMkLst>
            <pc:docMk/>
            <pc:sldMk cId="2169932120" sldId="284"/>
            <ac:picMk id="6" creationId="{6980A280-2916-346A-C11A-0764BAF1FD94}"/>
          </ac:picMkLst>
        </pc:picChg>
      </pc:sldChg>
      <pc:sldChg chg="del">
        <pc:chgData name="Aracely Alcala" userId="53e107ee-76f3-4d73-b0f6-7cee380c8d5d" providerId="ADAL" clId="{6979175A-D756-4849-9CEB-C583D5603B8F}" dt="2025-08-27T15:44:26.104" v="1736" actId="2696"/>
        <pc:sldMkLst>
          <pc:docMk/>
          <pc:sldMk cId="2473707613" sldId="285"/>
        </pc:sldMkLst>
      </pc:sldChg>
      <pc:sldChg chg="del">
        <pc:chgData name="Aracely Alcala" userId="53e107ee-76f3-4d73-b0f6-7cee380c8d5d" providerId="ADAL" clId="{6979175A-D756-4849-9CEB-C583D5603B8F}" dt="2025-08-27T15:46:44.228" v="2115" actId="47"/>
        <pc:sldMkLst>
          <pc:docMk/>
          <pc:sldMk cId="2882303043" sldId="286"/>
        </pc:sldMkLst>
      </pc:sldChg>
      <pc:sldChg chg="del">
        <pc:chgData name="Aracely Alcala" userId="53e107ee-76f3-4d73-b0f6-7cee380c8d5d" providerId="ADAL" clId="{6979175A-D756-4849-9CEB-C583D5603B8F}" dt="2025-08-27T15:47:53.010" v="2131" actId="2696"/>
        <pc:sldMkLst>
          <pc:docMk/>
          <pc:sldMk cId="1064394123" sldId="287"/>
        </pc:sldMkLst>
      </pc:sldChg>
      <pc:sldChg chg="addSp delSp modSp mod">
        <pc:chgData name="Aracely Alcala" userId="53e107ee-76f3-4d73-b0f6-7cee380c8d5d" providerId="ADAL" clId="{6979175A-D756-4849-9CEB-C583D5603B8F}" dt="2025-08-27T15:53:17.781" v="2181" actId="164"/>
        <pc:sldMkLst>
          <pc:docMk/>
          <pc:sldMk cId="635218707" sldId="288"/>
        </pc:sldMkLst>
        <pc:spChg chg="add mod">
          <ac:chgData name="Aracely Alcala" userId="53e107ee-76f3-4d73-b0f6-7cee380c8d5d" providerId="ADAL" clId="{6979175A-D756-4849-9CEB-C583D5603B8F}" dt="2025-08-27T15:53:17.781" v="2181" actId="164"/>
          <ac:spMkLst>
            <pc:docMk/>
            <pc:sldMk cId="635218707" sldId="288"/>
            <ac:spMk id="8" creationId="{97BB5188-E464-83DF-A9F7-43D9084986E2}"/>
          </ac:spMkLst>
        </pc:spChg>
        <pc:spChg chg="add mod">
          <ac:chgData name="Aracely Alcala" userId="53e107ee-76f3-4d73-b0f6-7cee380c8d5d" providerId="ADAL" clId="{6979175A-D756-4849-9CEB-C583D5603B8F}" dt="2025-08-27T15:53:17.781" v="2181" actId="164"/>
          <ac:spMkLst>
            <pc:docMk/>
            <pc:sldMk cId="635218707" sldId="288"/>
            <ac:spMk id="9" creationId="{54FF4026-477E-7B5E-1EA8-0CCCACF6D2DF}"/>
          </ac:spMkLst>
        </pc:spChg>
        <pc:grpChg chg="add mod">
          <ac:chgData name="Aracely Alcala" userId="53e107ee-76f3-4d73-b0f6-7cee380c8d5d" providerId="ADAL" clId="{6979175A-D756-4849-9CEB-C583D5603B8F}" dt="2025-08-27T15:53:17.781" v="2181" actId="164"/>
          <ac:grpSpMkLst>
            <pc:docMk/>
            <pc:sldMk cId="635218707" sldId="288"/>
            <ac:grpSpMk id="10" creationId="{EB0E6F04-5136-95E6-3C40-46A68E0EB0E8}"/>
          </ac:grpSpMkLst>
        </pc:grpChg>
        <pc:picChg chg="del">
          <ac:chgData name="Aracely Alcala" userId="53e107ee-76f3-4d73-b0f6-7cee380c8d5d" providerId="ADAL" clId="{6979175A-D756-4849-9CEB-C583D5603B8F}" dt="2025-08-27T15:52:42.874" v="2169" actId="478"/>
          <ac:picMkLst>
            <pc:docMk/>
            <pc:sldMk cId="635218707" sldId="288"/>
            <ac:picMk id="3" creationId="{CB898DA8-06CB-F838-C964-D32DCED04FC9}"/>
          </ac:picMkLst>
        </pc:picChg>
        <pc:picChg chg="del">
          <ac:chgData name="Aracely Alcala" userId="53e107ee-76f3-4d73-b0f6-7cee380c8d5d" providerId="ADAL" clId="{6979175A-D756-4849-9CEB-C583D5603B8F}" dt="2025-08-27T15:51:08.591" v="2152" actId="478"/>
          <ac:picMkLst>
            <pc:docMk/>
            <pc:sldMk cId="635218707" sldId="288"/>
            <ac:picMk id="4" creationId="{25DB86D4-586E-8ECC-69EA-445BA05DAC51}"/>
          </ac:picMkLst>
        </pc:picChg>
        <pc:picChg chg="add mod">
          <ac:chgData name="Aracely Alcala" userId="53e107ee-76f3-4d73-b0f6-7cee380c8d5d" providerId="ADAL" clId="{6979175A-D756-4849-9CEB-C583D5603B8F}" dt="2025-08-27T15:51:13.049" v="2155" actId="1076"/>
          <ac:picMkLst>
            <pc:docMk/>
            <pc:sldMk cId="635218707" sldId="288"/>
            <ac:picMk id="5" creationId="{9BA70395-9D80-2440-4084-410DFACEA76C}"/>
          </ac:picMkLst>
        </pc:picChg>
        <pc:picChg chg="add mod">
          <ac:chgData name="Aracely Alcala" userId="53e107ee-76f3-4d73-b0f6-7cee380c8d5d" providerId="ADAL" clId="{6979175A-D756-4849-9CEB-C583D5603B8F}" dt="2025-08-27T15:53:17.781" v="2181" actId="164"/>
          <ac:picMkLst>
            <pc:docMk/>
            <pc:sldMk cId="635218707" sldId="288"/>
            <ac:picMk id="7" creationId="{0D9BDADB-7BE9-150F-4A66-7E669977AE46}"/>
          </ac:picMkLst>
        </pc:picChg>
      </pc:sldChg>
      <pc:sldChg chg="del">
        <pc:chgData name="Aracely Alcala" userId="53e107ee-76f3-4d73-b0f6-7cee380c8d5d" providerId="ADAL" clId="{6979175A-D756-4849-9CEB-C583D5603B8F}" dt="2025-08-27T16:03:33.911" v="2409" actId="47"/>
        <pc:sldMkLst>
          <pc:docMk/>
          <pc:sldMk cId="3692872610" sldId="289"/>
        </pc:sldMkLst>
      </pc:sldChg>
      <pc:sldChg chg="del">
        <pc:chgData name="Aracely Alcala" userId="53e107ee-76f3-4d73-b0f6-7cee380c8d5d" providerId="ADAL" clId="{6979175A-D756-4849-9CEB-C583D5603B8F}" dt="2025-08-27T16:03:29.025" v="2407" actId="47"/>
        <pc:sldMkLst>
          <pc:docMk/>
          <pc:sldMk cId="836594202" sldId="290"/>
        </pc:sldMkLst>
      </pc:sldChg>
      <pc:sldChg chg="del">
        <pc:chgData name="Aracely Alcala" userId="53e107ee-76f3-4d73-b0f6-7cee380c8d5d" providerId="ADAL" clId="{6979175A-D756-4849-9CEB-C583D5603B8F}" dt="2025-08-27T16:03:31.390" v="2408" actId="47"/>
        <pc:sldMkLst>
          <pc:docMk/>
          <pc:sldMk cId="4067933049" sldId="291"/>
        </pc:sldMkLst>
      </pc:sldChg>
      <pc:sldChg chg="addSp delSp modSp mod chgLayout">
        <pc:chgData name="Aracely Alcala" userId="53e107ee-76f3-4d73-b0f6-7cee380c8d5d" providerId="ADAL" clId="{6979175A-D756-4849-9CEB-C583D5603B8F}" dt="2025-08-27T16:00:47.786" v="2369" actId="1076"/>
        <pc:sldMkLst>
          <pc:docMk/>
          <pc:sldMk cId="1580473080" sldId="292"/>
        </pc:sldMkLst>
        <pc:spChg chg="del">
          <ac:chgData name="Aracely Alcala" userId="53e107ee-76f3-4d73-b0f6-7cee380c8d5d" providerId="ADAL" clId="{6979175A-D756-4849-9CEB-C583D5603B8F}" dt="2025-08-27T16:00:21.679" v="2323" actId="478"/>
          <ac:spMkLst>
            <pc:docMk/>
            <pc:sldMk cId="1580473080" sldId="292"/>
            <ac:spMk id="2" creationId="{02D3683F-DFE1-EC0B-5373-77A713EAC76E}"/>
          </ac:spMkLst>
        </pc:spChg>
        <pc:spChg chg="add mod ord">
          <ac:chgData name="Aracely Alcala" userId="53e107ee-76f3-4d73-b0f6-7cee380c8d5d" providerId="ADAL" clId="{6979175A-D756-4849-9CEB-C583D5603B8F}" dt="2025-08-27T16:00:39.127" v="2367" actId="20577"/>
          <ac:spMkLst>
            <pc:docMk/>
            <pc:sldMk cId="1580473080" sldId="292"/>
            <ac:spMk id="5" creationId="{EADB0904-55B8-CCBF-1DAF-780B1D8B8A6F}"/>
          </ac:spMkLst>
        </pc:spChg>
        <pc:picChg chg="add mod modCrop">
          <ac:chgData name="Aracely Alcala" userId="53e107ee-76f3-4d73-b0f6-7cee380c8d5d" providerId="ADAL" clId="{6979175A-D756-4849-9CEB-C583D5603B8F}" dt="2025-08-27T16:00:47.786" v="2369" actId="1076"/>
          <ac:picMkLst>
            <pc:docMk/>
            <pc:sldMk cId="1580473080" sldId="292"/>
            <ac:picMk id="4" creationId="{F5FF0407-7321-5540-541D-97C7437B653A}"/>
          </ac:picMkLst>
        </pc:picChg>
      </pc:sldChg>
      <pc:sldChg chg="modSp add mod ord">
        <pc:chgData name="Aracely Alcala" userId="53e107ee-76f3-4d73-b0f6-7cee380c8d5d" providerId="ADAL" clId="{6979175A-D756-4849-9CEB-C583D5603B8F}" dt="2025-08-27T16:01:32.210" v="2387" actId="1076"/>
        <pc:sldMkLst>
          <pc:docMk/>
          <pc:sldMk cId="3181314061" sldId="293"/>
        </pc:sldMkLst>
        <pc:spChg chg="mod">
          <ac:chgData name="Aracely Alcala" userId="53e107ee-76f3-4d73-b0f6-7cee380c8d5d" providerId="ADAL" clId="{6979175A-D756-4849-9CEB-C583D5603B8F}" dt="2025-08-27T16:01:32.210" v="2387" actId="1076"/>
          <ac:spMkLst>
            <pc:docMk/>
            <pc:sldMk cId="3181314061" sldId="293"/>
            <ac:spMk id="9" creationId="{0D707B9B-4ABF-AAFC-4DAC-6E1C01E02DE5}"/>
          </ac:spMkLst>
        </pc:spChg>
        <pc:picChg chg="mod">
          <ac:chgData name="Aracely Alcala" userId="53e107ee-76f3-4d73-b0f6-7cee380c8d5d" providerId="ADAL" clId="{6979175A-D756-4849-9CEB-C583D5603B8F}" dt="2025-08-27T16:01:28.672" v="2385" actId="1076"/>
          <ac:picMkLst>
            <pc:docMk/>
            <pc:sldMk cId="3181314061" sldId="293"/>
            <ac:picMk id="6" creationId="{64BB0E41-EBA2-CAAF-2E84-536DECBCFDF6}"/>
          </ac:picMkLst>
        </pc:picChg>
        <pc:picChg chg="mod">
          <ac:chgData name="Aracely Alcala" userId="53e107ee-76f3-4d73-b0f6-7cee380c8d5d" providerId="ADAL" clId="{6979175A-D756-4849-9CEB-C583D5603B8F}" dt="2025-08-27T16:01:30.118" v="2386" actId="1076"/>
          <ac:picMkLst>
            <pc:docMk/>
            <pc:sldMk cId="3181314061" sldId="293"/>
            <ac:picMk id="8" creationId="{A4216F48-EF09-F958-7961-0BB38BA4CEE0}"/>
          </ac:picMkLst>
        </pc:picChg>
      </pc:sldChg>
      <pc:sldChg chg="modSp add mod ord">
        <pc:chgData name="Aracely Alcala" userId="53e107ee-76f3-4d73-b0f6-7cee380c8d5d" providerId="ADAL" clId="{6979175A-D756-4849-9CEB-C583D5603B8F}" dt="2025-08-27T16:01:50.394" v="2390" actId="1076"/>
        <pc:sldMkLst>
          <pc:docMk/>
          <pc:sldMk cId="2378058296" sldId="294"/>
        </pc:sldMkLst>
        <pc:spChg chg="mod">
          <ac:chgData name="Aracely Alcala" userId="53e107ee-76f3-4d73-b0f6-7cee380c8d5d" providerId="ADAL" clId="{6979175A-D756-4849-9CEB-C583D5603B8F}" dt="2025-08-27T16:01:50.394" v="2390" actId="1076"/>
          <ac:spMkLst>
            <pc:docMk/>
            <pc:sldMk cId="2378058296" sldId="294"/>
            <ac:spMk id="9" creationId="{289B572E-A755-6E11-D113-0BDBB298F7B2}"/>
          </ac:spMkLst>
        </pc:spChg>
        <pc:picChg chg="mod">
          <ac:chgData name="Aracely Alcala" userId="53e107ee-76f3-4d73-b0f6-7cee380c8d5d" providerId="ADAL" clId="{6979175A-D756-4849-9CEB-C583D5603B8F}" dt="2025-08-27T16:01:47.094" v="2388" actId="1076"/>
          <ac:picMkLst>
            <pc:docMk/>
            <pc:sldMk cId="2378058296" sldId="294"/>
            <ac:picMk id="6" creationId="{F80EB423-8211-4706-63B9-35F362DF21FD}"/>
          </ac:picMkLst>
        </pc:picChg>
        <pc:picChg chg="mod">
          <ac:chgData name="Aracely Alcala" userId="53e107ee-76f3-4d73-b0f6-7cee380c8d5d" providerId="ADAL" clId="{6979175A-D756-4849-9CEB-C583D5603B8F}" dt="2025-08-27T16:01:48.333" v="2389" actId="1076"/>
          <ac:picMkLst>
            <pc:docMk/>
            <pc:sldMk cId="2378058296" sldId="294"/>
            <ac:picMk id="8" creationId="{C6F5B1CF-D270-C27F-88F3-D9757516424B}"/>
          </ac:picMkLst>
        </pc:picChg>
      </pc:sldChg>
      <pc:sldChg chg="modSp add mod ord">
        <pc:chgData name="Aracely Alcala" userId="53e107ee-76f3-4d73-b0f6-7cee380c8d5d" providerId="ADAL" clId="{6979175A-D756-4849-9CEB-C583D5603B8F}" dt="2025-08-27T16:02:11.095" v="2393" actId="1076"/>
        <pc:sldMkLst>
          <pc:docMk/>
          <pc:sldMk cId="712899386" sldId="295"/>
        </pc:sldMkLst>
        <pc:spChg chg="mod">
          <ac:chgData name="Aracely Alcala" userId="53e107ee-76f3-4d73-b0f6-7cee380c8d5d" providerId="ADAL" clId="{6979175A-D756-4849-9CEB-C583D5603B8F}" dt="2025-08-27T16:02:11.095" v="2393" actId="1076"/>
          <ac:spMkLst>
            <pc:docMk/>
            <pc:sldMk cId="712899386" sldId="295"/>
            <ac:spMk id="9" creationId="{FDAD60A7-C590-370D-203D-0CC82D0C237A}"/>
          </ac:spMkLst>
        </pc:spChg>
        <pc:picChg chg="mod">
          <ac:chgData name="Aracely Alcala" userId="53e107ee-76f3-4d73-b0f6-7cee380c8d5d" providerId="ADAL" clId="{6979175A-D756-4849-9CEB-C583D5603B8F}" dt="2025-08-27T16:02:07.940" v="2391" actId="1076"/>
          <ac:picMkLst>
            <pc:docMk/>
            <pc:sldMk cId="712899386" sldId="295"/>
            <ac:picMk id="6" creationId="{C1F3D367-5B22-9206-0015-BA4BE61A60D9}"/>
          </ac:picMkLst>
        </pc:picChg>
        <pc:picChg chg="mod">
          <ac:chgData name="Aracely Alcala" userId="53e107ee-76f3-4d73-b0f6-7cee380c8d5d" providerId="ADAL" clId="{6979175A-D756-4849-9CEB-C583D5603B8F}" dt="2025-08-27T16:02:09.016" v="2392" actId="1076"/>
          <ac:picMkLst>
            <pc:docMk/>
            <pc:sldMk cId="712899386" sldId="295"/>
            <ac:picMk id="8" creationId="{2A62B771-3B56-B30F-D133-4ADF2F143F81}"/>
          </ac:picMkLst>
        </pc:picChg>
      </pc:sldChg>
      <pc:sldChg chg="modSp add mod ord">
        <pc:chgData name="Aracely Alcala" userId="53e107ee-76f3-4d73-b0f6-7cee380c8d5d" providerId="ADAL" clId="{6979175A-D756-4849-9CEB-C583D5603B8F}" dt="2025-08-27T16:02:29.402" v="2396" actId="1076"/>
        <pc:sldMkLst>
          <pc:docMk/>
          <pc:sldMk cId="4054511665" sldId="296"/>
        </pc:sldMkLst>
        <pc:spChg chg="mod">
          <ac:chgData name="Aracely Alcala" userId="53e107ee-76f3-4d73-b0f6-7cee380c8d5d" providerId="ADAL" clId="{6979175A-D756-4849-9CEB-C583D5603B8F}" dt="2025-08-27T16:02:29.402" v="2396" actId="1076"/>
          <ac:spMkLst>
            <pc:docMk/>
            <pc:sldMk cId="4054511665" sldId="296"/>
            <ac:spMk id="9" creationId="{02BCE1B7-1A4F-DB5E-B551-45279B835748}"/>
          </ac:spMkLst>
        </pc:spChg>
        <pc:picChg chg="mod">
          <ac:chgData name="Aracely Alcala" userId="53e107ee-76f3-4d73-b0f6-7cee380c8d5d" providerId="ADAL" clId="{6979175A-D756-4849-9CEB-C583D5603B8F}" dt="2025-08-27T16:02:25.595" v="2394" actId="1076"/>
          <ac:picMkLst>
            <pc:docMk/>
            <pc:sldMk cId="4054511665" sldId="296"/>
            <ac:picMk id="6" creationId="{D2DBF28D-A0B4-0FBA-CA76-260DC93B3C1A}"/>
          </ac:picMkLst>
        </pc:picChg>
        <pc:picChg chg="mod">
          <ac:chgData name="Aracely Alcala" userId="53e107ee-76f3-4d73-b0f6-7cee380c8d5d" providerId="ADAL" clId="{6979175A-D756-4849-9CEB-C583D5603B8F}" dt="2025-08-27T16:02:27.088" v="2395" actId="1076"/>
          <ac:picMkLst>
            <pc:docMk/>
            <pc:sldMk cId="4054511665" sldId="296"/>
            <ac:picMk id="8" creationId="{F1F61BF1-C11D-AC0B-1475-D7EE6C741CC9}"/>
          </ac:picMkLst>
        </pc:picChg>
      </pc:sldChg>
      <pc:sldChg chg="add ord">
        <pc:chgData name="Aracely Alcala" userId="53e107ee-76f3-4d73-b0f6-7cee380c8d5d" providerId="ADAL" clId="{6979175A-D756-4849-9CEB-C583D5603B8F}" dt="2025-08-27T15:46:42.055" v="2114"/>
        <pc:sldMkLst>
          <pc:docMk/>
          <pc:sldMk cId="281082187" sldId="297"/>
        </pc:sldMkLst>
      </pc:sldChg>
      <pc:sldChg chg="modSp add mod ord">
        <pc:chgData name="Aracely Alcala" userId="53e107ee-76f3-4d73-b0f6-7cee380c8d5d" providerId="ADAL" clId="{6979175A-D756-4849-9CEB-C583D5603B8F}" dt="2025-08-27T16:02:47.026" v="2399" actId="1076"/>
        <pc:sldMkLst>
          <pc:docMk/>
          <pc:sldMk cId="2817510236" sldId="298"/>
        </pc:sldMkLst>
        <pc:spChg chg="mod">
          <ac:chgData name="Aracely Alcala" userId="53e107ee-76f3-4d73-b0f6-7cee380c8d5d" providerId="ADAL" clId="{6979175A-D756-4849-9CEB-C583D5603B8F}" dt="2025-08-27T16:02:47.026" v="2399" actId="1076"/>
          <ac:spMkLst>
            <pc:docMk/>
            <pc:sldMk cId="2817510236" sldId="298"/>
            <ac:spMk id="9" creationId="{07015AFE-C324-6A13-E6DC-3586796D3962}"/>
          </ac:spMkLst>
        </pc:spChg>
        <pc:picChg chg="mod">
          <ac:chgData name="Aracely Alcala" userId="53e107ee-76f3-4d73-b0f6-7cee380c8d5d" providerId="ADAL" clId="{6979175A-D756-4849-9CEB-C583D5603B8F}" dt="2025-08-27T16:02:42.651" v="2397" actId="1076"/>
          <ac:picMkLst>
            <pc:docMk/>
            <pc:sldMk cId="2817510236" sldId="298"/>
            <ac:picMk id="6" creationId="{AD9E2B09-C31B-B284-327E-062BE74741E9}"/>
          </ac:picMkLst>
        </pc:picChg>
        <pc:picChg chg="mod">
          <ac:chgData name="Aracely Alcala" userId="53e107ee-76f3-4d73-b0f6-7cee380c8d5d" providerId="ADAL" clId="{6979175A-D756-4849-9CEB-C583D5603B8F}" dt="2025-08-27T16:02:44.289" v="2398" actId="1076"/>
          <ac:picMkLst>
            <pc:docMk/>
            <pc:sldMk cId="2817510236" sldId="298"/>
            <ac:picMk id="8" creationId="{969082A0-3749-0014-59FD-D39633536F2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EA2A77-FAFE-48FC-8602-D6F5EE84B5CB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AFC0CF-7934-4D6F-9FFC-C54D4888F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57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AFC0CF-7934-4D6F-9FFC-C54D4888FE6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37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AFC0CF-7934-4D6F-9FFC-C54D4888FE6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175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3EAD5-7E50-E202-B49B-F01AC2A6E2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6ED1B2-35D1-6081-F972-3B8D4FC008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CC175-3122-AC1F-75CC-656FBC8EB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CABD-273E-44D1-A3C6-3DC7BE47B7C4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D22CE-D1B3-4C6D-449D-7E9AEE88F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DA891A-9200-3D6A-AAEE-612A717E5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ACB48-0D5C-480C-A11B-79ECD5482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871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9108E-D95E-E324-FE4E-FA715A825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6B2668-11B6-E7A7-B51B-94B0AF469F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0CE8F6-6678-96D4-7A97-D081B1AD8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CABD-273E-44D1-A3C6-3DC7BE47B7C4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ACF66-1854-2FBC-2B4B-269152E0E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04D562-C7FE-2A8F-974B-906D858F6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ACB48-0D5C-480C-A11B-79ECD5482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210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4F35A3-2D2E-FBB8-08CD-BC05B40EB8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C6EA6C-B3D5-BC5A-9358-2A30348F9E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E3D746-25C2-CF3D-0947-AEB2C332B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CABD-273E-44D1-A3C6-3DC7BE47B7C4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F1E775-8137-D081-5089-A69BAE035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6ADED-11AA-4200-E7A0-447220D1F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ACB48-0D5C-480C-A11B-79ECD5482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823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75A1B-C4A9-4195-5B0B-137A9B446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71069D-AC5C-CF3D-5C15-72E05B1043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74356-8097-08C2-96A3-A168ACF2F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CABD-273E-44D1-A3C6-3DC7BE47B7C4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8A21B-C63D-B93C-D970-6233ADAA9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060ED9-DBE2-F1C7-60CF-050A3F12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ACB48-0D5C-480C-A11B-79ECD5482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883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DA230-4119-71A0-9FBA-931FDB6AF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E0C557-5FD0-234E-8B35-79522D5197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62A922-35FF-1AB7-CB6D-80EE1282A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CABD-273E-44D1-A3C6-3DC7BE47B7C4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4E043-49BE-2663-A458-2A5647ED6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551078-9DC4-38E1-7609-C33089B0D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ACB48-0D5C-480C-A11B-79ECD5482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491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55E20-3FAD-B7C7-930C-65BE57BDB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D92E5-A267-326A-3991-5B725CB121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F88E04-2A1C-5EE9-EC91-75B20C8E24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C61E2-CE66-2489-4EB6-FDCB00CBA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CABD-273E-44D1-A3C6-3DC7BE47B7C4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F05D27-AFC1-EEC6-6A37-9066786A6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95B509-09AD-6BE5-AAFE-128E2E7EE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ACB48-0D5C-480C-A11B-79ECD5482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785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4E71B-8C1F-6B28-F510-9F5B27FD7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B1D209-3447-2C58-EE65-2E39936D5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A2D1F7-8F0A-B3C5-3137-2FD9A7653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BDE437-5B9A-3C30-6453-6334F5519F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82C06C-D464-2335-E939-92FA149686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E88418-D857-99EA-6D9F-DB4040063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CABD-273E-44D1-A3C6-3DC7BE47B7C4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1F2899-5689-FF9A-1AAA-9AD8ACDB9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36783E-16A7-3A76-B522-7BEE5678C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ACB48-0D5C-480C-A11B-79ECD5482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690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78529-EE43-98D5-6019-66FAB3E6A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406921-FA64-9A75-F1F9-CD287DB34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CABD-273E-44D1-A3C6-3DC7BE47B7C4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FD65C9-5EB1-E4C5-A9A5-13C9FC143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31F3B0-FD1C-400B-AF29-16FD2A0BE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ACB48-0D5C-480C-A11B-79ECD5482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168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4DA26A-2D6D-FDE4-6184-9C56CD019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CABD-273E-44D1-A3C6-3DC7BE47B7C4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B7B8B3-A2C5-4B6C-F1A3-6DF6475D5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F5E906-536C-A7E9-C72E-8D16FE7FF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ACB48-0D5C-480C-A11B-79ECD5482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771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14358-5435-D1B3-6E1A-24B2139DD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75835A-5712-AF00-28A8-20ED4359E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784DA-38F6-0E30-166B-304CDC806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9D0471-C13E-776C-58E2-5AB8A33E9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CABD-273E-44D1-A3C6-3DC7BE47B7C4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D77B5C-CF04-0BF7-8B27-A6732BF43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900AFA-2FEC-F439-F107-5E815B591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ACB48-0D5C-480C-A11B-79ECD5482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165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99288-598A-DA9E-BCE2-5A001FFBC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F8A93A-480A-7009-0593-C4AE96C698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931231-910D-33F3-754E-FE87241749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CDB2DF-C973-D97A-735D-04CDFF370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CABD-273E-44D1-A3C6-3DC7BE47B7C4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C6E388-B4F2-EF98-AB94-6ED8CCAD0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3D7A6B-9407-AEDE-6E44-1B61C0ACA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ACB48-0D5C-480C-A11B-79ECD5482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97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BCD94D-8094-A03A-5199-831430E60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3B0DC2-52DB-663D-1456-AF295AE4D7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66E68-0707-F77D-6D48-CB49A886CB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02CABD-273E-44D1-A3C6-3DC7BE47B7C4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A73F76-B803-F873-1DD5-AD3FCFAD17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2E2A9-4E73-D344-77FA-9833E133E3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7ACB48-0D5C-480C-A11B-79ECD5482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874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FF0407-7321-5540-541D-97C7437B65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162"/>
          <a:stretch>
            <a:fillRect/>
          </a:stretch>
        </p:blipFill>
        <p:spPr>
          <a:xfrm>
            <a:off x="312330" y="2066925"/>
            <a:ext cx="11414940" cy="227179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ADB0904-55B8-CCBF-1DAF-780B1D8B8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Guide-How to pray a novena for the deceased</a:t>
            </a:r>
          </a:p>
        </p:txBody>
      </p:sp>
    </p:spTree>
    <p:extLst>
      <p:ext uri="{BB962C8B-B14F-4D97-AF65-F5344CB8AC3E}">
        <p14:creationId xmlns:p14="http://schemas.microsoft.com/office/powerpoint/2010/main" val="1580473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3F05D-492A-8471-D4F2-D308DB944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26D80-A874-0C8A-260D-F8A896BAE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357" y="141771"/>
            <a:ext cx="10515600" cy="1325563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Second Mystery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27949-19C0-A844-904C-E9462D6E2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706" y="1073150"/>
            <a:ext cx="10515600" cy="1799209"/>
          </a:xfrm>
        </p:spPr>
        <p:txBody>
          <a:bodyPr>
            <a:normAutofit/>
          </a:bodyPr>
          <a:lstStyle/>
          <a:p>
            <a:pPr marL="0" indent="0" algn="l" fontAlgn="base">
              <a:buNone/>
            </a:pPr>
            <a:r>
              <a:rPr lang="en-US" sz="2400" b="1" i="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Joyful (</a:t>
            </a:r>
            <a:r>
              <a:rPr lang="en-US" sz="24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Monday &amp; Saturday </a:t>
            </a:r>
            <a:r>
              <a:rPr lang="en-US" sz="2400" b="1" i="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):</a:t>
            </a:r>
            <a:r>
              <a:rPr lang="en-US" sz="2400" b="0" i="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The Visitation </a:t>
            </a:r>
          </a:p>
          <a:p>
            <a:pPr marL="0" indent="0" algn="l" fontAlgn="base">
              <a:buNone/>
            </a:pPr>
            <a:r>
              <a:rPr lang="en-US" sz="24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Sorrowful (Tuesday &amp; Friday</a:t>
            </a:r>
            <a:r>
              <a:rPr lang="en-US" sz="2400" b="1" i="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):</a:t>
            </a:r>
            <a:r>
              <a:rPr lang="en-US" sz="2400" b="0" i="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The Scrouging at the Pillar</a:t>
            </a:r>
          </a:p>
          <a:p>
            <a:pPr marL="0" indent="0" algn="l" fontAlgn="base">
              <a:buNone/>
            </a:pPr>
            <a:r>
              <a:rPr lang="en-US" sz="2400" b="1" i="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Glorious (</a:t>
            </a:r>
            <a:r>
              <a:rPr lang="en-US" sz="24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Wednesday &amp; Sunday</a:t>
            </a:r>
            <a:r>
              <a:rPr lang="en-US" sz="2400" b="1" i="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):</a:t>
            </a:r>
            <a:r>
              <a:rPr lang="en-US" sz="2400" b="0" i="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Our Lord’s Ascencion into Heaven</a:t>
            </a:r>
          </a:p>
          <a:p>
            <a:pPr marL="0" indent="0" algn="l" fontAlgn="base">
              <a:buNone/>
            </a:pPr>
            <a:r>
              <a:rPr lang="en-US" sz="2400" b="1" i="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Luminous (</a:t>
            </a:r>
            <a:r>
              <a:rPr lang="en-US" sz="24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Thursday</a:t>
            </a:r>
            <a:r>
              <a:rPr lang="en-US" sz="2400" b="1" i="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):</a:t>
            </a:r>
            <a:r>
              <a:rPr lang="en-US" sz="2400" b="0" i="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The Wedding Feast at Cana </a:t>
            </a:r>
            <a:endParaRPr lang="en-US" sz="24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2" descr="20 Mysteries of The Rosary Poster Set 1468">
            <a:extLst>
              <a:ext uri="{FF2B5EF4-FFF2-40B4-BE49-F238E27FC236}">
                <a16:creationId xmlns:a16="http://schemas.microsoft.com/office/drawing/2014/main" id="{E0E67559-C817-2861-B9B7-7BE7FAF483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8" t="72790" r="59101" b="1590"/>
          <a:stretch/>
        </p:blipFill>
        <p:spPr bwMode="auto">
          <a:xfrm>
            <a:off x="5743574" y="3234710"/>
            <a:ext cx="2208004" cy="323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20 Mysteries of The Rosary Poster Set 1468">
            <a:extLst>
              <a:ext uri="{FF2B5EF4-FFF2-40B4-BE49-F238E27FC236}">
                <a16:creationId xmlns:a16="http://schemas.microsoft.com/office/drawing/2014/main" id="{1A43C82A-FA80-D6B4-BDFF-456586E202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4" t="48822" r="59675" b="26433"/>
          <a:stretch/>
        </p:blipFill>
        <p:spPr bwMode="auto">
          <a:xfrm>
            <a:off x="3037085" y="3234709"/>
            <a:ext cx="2296915" cy="324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B4CB15B-E755-C419-63E6-1D68F8AB3771}"/>
              </a:ext>
            </a:extLst>
          </p:cNvPr>
          <p:cNvSpPr/>
          <p:nvPr/>
        </p:nvSpPr>
        <p:spPr>
          <a:xfrm>
            <a:off x="5991225" y="3234709"/>
            <a:ext cx="1638300" cy="89516"/>
          </a:xfrm>
          <a:prstGeom prst="rect">
            <a:avLst/>
          </a:prstGeom>
          <a:solidFill>
            <a:srgbClr val="897A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20 Mysteries of The Rosary Poster Set 1468">
            <a:extLst>
              <a:ext uri="{FF2B5EF4-FFF2-40B4-BE49-F238E27FC236}">
                <a16:creationId xmlns:a16="http://schemas.microsoft.com/office/drawing/2014/main" id="{6A3676AC-41C1-B89A-B135-4B18805026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8" t="24231" r="59101" b="50908"/>
          <a:stretch/>
        </p:blipFill>
        <p:spPr bwMode="auto">
          <a:xfrm>
            <a:off x="8473877" y="3234710"/>
            <a:ext cx="2208005" cy="313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20 Mysteries of The Rosary Poster Set 1468">
            <a:extLst>
              <a:ext uri="{FF2B5EF4-FFF2-40B4-BE49-F238E27FC236}">
                <a16:creationId xmlns:a16="http://schemas.microsoft.com/office/drawing/2014/main" id="{ADCBBE34-F8BE-3FF0-A8A7-F9E16ABC5E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8" t="-122" r="59101" b="75261"/>
          <a:stretch/>
        </p:blipFill>
        <p:spPr bwMode="auto">
          <a:xfrm>
            <a:off x="461009" y="3234710"/>
            <a:ext cx="2221683" cy="315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053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3322C-5C60-0582-8C95-0686AB9C1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C584F6-9AAB-6809-2804-C9C757A1D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381" y="2029276"/>
            <a:ext cx="9655238" cy="279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617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099BA-0B50-7DA8-079F-351581D9B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8AFE26-931F-7CFB-7783-82A2F0142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079" y="1360118"/>
            <a:ext cx="7236110" cy="31779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334788-21F3-0A96-91B2-AA182AD59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44" y="385812"/>
            <a:ext cx="4607487" cy="488632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D0802E1-D403-B859-F794-FE105187261A}"/>
              </a:ext>
            </a:extLst>
          </p:cNvPr>
          <p:cNvSpPr/>
          <p:nvPr/>
        </p:nvSpPr>
        <p:spPr>
          <a:xfrm>
            <a:off x="4206240" y="1472184"/>
            <a:ext cx="457200" cy="365760"/>
          </a:xfrm>
          <a:prstGeom prst="ellipse">
            <a:avLst/>
          </a:prstGeom>
          <a:solidFill>
            <a:srgbClr val="CA9D51">
              <a:alpha val="42000"/>
            </a:srgbClr>
          </a:solidFill>
          <a:ln>
            <a:solidFill>
              <a:srgbClr val="CA9D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7C434D6-F3C5-1D53-811D-3EF9A0DF6504}"/>
              </a:ext>
            </a:extLst>
          </p:cNvPr>
          <p:cNvSpPr/>
          <p:nvPr/>
        </p:nvSpPr>
        <p:spPr>
          <a:xfrm>
            <a:off x="3171891" y="5800964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5C47442-28A0-B077-C58E-D7283880A52D}"/>
              </a:ext>
            </a:extLst>
          </p:cNvPr>
          <p:cNvSpPr/>
          <p:nvPr/>
        </p:nvSpPr>
        <p:spPr>
          <a:xfrm>
            <a:off x="4051102" y="5793393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0D3C868-C481-6ADA-66D6-0FE00D19F857}"/>
              </a:ext>
            </a:extLst>
          </p:cNvPr>
          <p:cNvSpPr/>
          <p:nvPr/>
        </p:nvSpPr>
        <p:spPr>
          <a:xfrm>
            <a:off x="4937138" y="5800964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F28C0BD-0125-A9A2-CDB7-2061EDE7B5B9}"/>
              </a:ext>
            </a:extLst>
          </p:cNvPr>
          <p:cNvSpPr/>
          <p:nvPr/>
        </p:nvSpPr>
        <p:spPr>
          <a:xfrm>
            <a:off x="5822653" y="5809612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4B50537-7405-B2BE-74B9-92956AD569FA}"/>
              </a:ext>
            </a:extLst>
          </p:cNvPr>
          <p:cNvSpPr/>
          <p:nvPr/>
        </p:nvSpPr>
        <p:spPr>
          <a:xfrm>
            <a:off x="6704613" y="5809612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5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0FCE79-A113-5AEA-F70F-D8C06029A1A3}"/>
              </a:ext>
            </a:extLst>
          </p:cNvPr>
          <p:cNvSpPr/>
          <p:nvPr/>
        </p:nvSpPr>
        <p:spPr>
          <a:xfrm>
            <a:off x="7545938" y="5803569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6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2C1DD6C-7E64-1A55-536A-CC7C5E946A7B}"/>
              </a:ext>
            </a:extLst>
          </p:cNvPr>
          <p:cNvSpPr/>
          <p:nvPr/>
        </p:nvSpPr>
        <p:spPr>
          <a:xfrm>
            <a:off x="8413395" y="5803569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7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64AD36A-9AD1-4B62-7F4E-EEF3F7186534}"/>
              </a:ext>
            </a:extLst>
          </p:cNvPr>
          <p:cNvSpPr/>
          <p:nvPr/>
        </p:nvSpPr>
        <p:spPr>
          <a:xfrm>
            <a:off x="9280852" y="5793393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8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D518836-CED6-6A16-353C-3B04C1EAA818}"/>
              </a:ext>
            </a:extLst>
          </p:cNvPr>
          <p:cNvSpPr/>
          <p:nvPr/>
        </p:nvSpPr>
        <p:spPr>
          <a:xfrm>
            <a:off x="10148309" y="5803569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9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DA365E9-08B3-9FDF-6C95-05FD3BD041BB}"/>
              </a:ext>
            </a:extLst>
          </p:cNvPr>
          <p:cNvSpPr/>
          <p:nvPr/>
        </p:nvSpPr>
        <p:spPr>
          <a:xfrm>
            <a:off x="11015766" y="5793393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10</a:t>
            </a:r>
          </a:p>
        </p:txBody>
      </p:sp>
      <p:sp>
        <p:nvSpPr>
          <p:cNvPr id="24" name="Right Bracket 23">
            <a:extLst>
              <a:ext uri="{FF2B5EF4-FFF2-40B4-BE49-F238E27FC236}">
                <a16:creationId xmlns:a16="http://schemas.microsoft.com/office/drawing/2014/main" id="{2C5961B2-D5B1-D9BB-A4EE-E4227114D397}"/>
              </a:ext>
            </a:extLst>
          </p:cNvPr>
          <p:cNvSpPr/>
          <p:nvPr/>
        </p:nvSpPr>
        <p:spPr>
          <a:xfrm rot="322655">
            <a:off x="4545376" y="1998124"/>
            <a:ext cx="341746" cy="2213735"/>
          </a:xfrm>
          <a:prstGeom prst="rightBracket">
            <a:avLst/>
          </a:prstGeom>
          <a:ln>
            <a:solidFill>
              <a:srgbClr val="6A8E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CD8315-0A1B-06BA-281F-65608C2D34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096" y="4982080"/>
            <a:ext cx="1493079" cy="165506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F06F1FD-D1F3-9A8D-CF56-897E62FD42AE}"/>
              </a:ext>
            </a:extLst>
          </p:cNvPr>
          <p:cNvSpPr/>
          <p:nvPr/>
        </p:nvSpPr>
        <p:spPr>
          <a:xfrm>
            <a:off x="242844" y="4979139"/>
            <a:ext cx="1367137" cy="191554"/>
          </a:xfrm>
          <a:prstGeom prst="rect">
            <a:avLst/>
          </a:prstGeom>
          <a:solidFill>
            <a:srgbClr val="C49257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69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4510D-0033-EBDC-BD09-5608A8B6E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0EB423-8211-4706-63B9-35F362DF2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481" y="1848890"/>
            <a:ext cx="10585038" cy="15801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F5B1CF-D270-C27F-88F3-D97575164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0637" y="3493335"/>
            <a:ext cx="8759239" cy="117612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89B572E-A755-6E11-D113-0BDBB298F7B2}"/>
              </a:ext>
            </a:extLst>
          </p:cNvPr>
          <p:cNvSpPr/>
          <p:nvPr/>
        </p:nvSpPr>
        <p:spPr>
          <a:xfrm>
            <a:off x="941782" y="3681286"/>
            <a:ext cx="62068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cap="none" spc="0" dirty="0">
                <a:ln w="0"/>
                <a:solidFill>
                  <a:schemeClr val="tx1"/>
                </a:solidFill>
              </a:rPr>
              <a:t>(All)</a:t>
            </a:r>
          </a:p>
        </p:txBody>
      </p:sp>
    </p:spTree>
    <p:extLst>
      <p:ext uri="{BB962C8B-B14F-4D97-AF65-F5344CB8AC3E}">
        <p14:creationId xmlns:p14="http://schemas.microsoft.com/office/powerpoint/2010/main" val="2378058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FFF8F-AE13-D2DF-1528-A418A971E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85FCC7D-CA25-B6E0-71CC-82FE300EAD30}"/>
              </a:ext>
            </a:extLst>
          </p:cNvPr>
          <p:cNvSpPr/>
          <p:nvPr/>
        </p:nvSpPr>
        <p:spPr>
          <a:xfrm>
            <a:off x="5904557" y="3186888"/>
            <a:ext cx="2201119" cy="2601264"/>
          </a:xfrm>
          <a:prstGeom prst="rect">
            <a:avLst/>
          </a:prstGeom>
          <a:solidFill>
            <a:srgbClr val="8C89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3ED3B8-E808-8E97-D607-C99E279BC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60"/>
            <a:ext cx="10515600" cy="1325563"/>
          </a:xfrm>
        </p:spPr>
        <p:txBody>
          <a:bodyPr/>
          <a:lstStyle/>
          <a:p>
            <a:pPr algn="l" fontAlgn="base"/>
            <a:r>
              <a:rPr lang="en-US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Third Mystery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60D4C-22B2-87ED-4D4E-C01704C85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616" y="1148969"/>
            <a:ext cx="10515600" cy="2085340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Joyful (Monday &amp; Saturday ):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The Birth of Our Lord Jesus Christ</a:t>
            </a:r>
          </a:p>
          <a:p>
            <a:pPr marL="0" indent="0" fontAlgn="base">
              <a:buNone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Sorrowful (Tuesday &amp; Friday):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The Crowing with Thorns</a:t>
            </a:r>
          </a:p>
          <a:p>
            <a:pPr marL="0" indent="0" fontAlgn="base">
              <a:buNone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Glorious (Wednesday &amp; Sunday):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The Descent of the Holy Spirit</a:t>
            </a:r>
          </a:p>
          <a:p>
            <a:pPr marL="0" indent="0" fontAlgn="base">
              <a:buNone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Luminous (Thursday):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Jesus’ Proclamation of the Coming of the Kingdom of God</a:t>
            </a:r>
          </a:p>
        </p:txBody>
      </p:sp>
      <p:pic>
        <p:nvPicPr>
          <p:cNvPr id="5" name="Picture 2" descr="20 Mysteries of The Rosary Poster Set 1468">
            <a:extLst>
              <a:ext uri="{FF2B5EF4-FFF2-40B4-BE49-F238E27FC236}">
                <a16:creationId xmlns:a16="http://schemas.microsoft.com/office/drawing/2014/main" id="{3AE88795-2A15-B1AF-F2CD-6599024722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3" r="38436" b="75139"/>
          <a:stretch/>
        </p:blipFill>
        <p:spPr bwMode="auto">
          <a:xfrm>
            <a:off x="737616" y="3232387"/>
            <a:ext cx="2188343" cy="310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20 Mysteries of The Rosary Poster Set 1468">
            <a:extLst>
              <a:ext uri="{FF2B5EF4-FFF2-40B4-BE49-F238E27FC236}">
                <a16:creationId xmlns:a16="http://schemas.microsoft.com/office/drawing/2014/main" id="{58117A51-A2F0-7817-BF99-D16FE360D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6" t="24720" r="38723" b="50419"/>
          <a:stretch/>
        </p:blipFill>
        <p:spPr bwMode="auto">
          <a:xfrm>
            <a:off x="8708444" y="3214237"/>
            <a:ext cx="2201119" cy="312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20 Mysteries of The Rosary Poster Set 1468">
            <a:extLst>
              <a:ext uri="{FF2B5EF4-FFF2-40B4-BE49-F238E27FC236}">
                <a16:creationId xmlns:a16="http://schemas.microsoft.com/office/drawing/2014/main" id="{F792B012-01D2-C563-DDB6-746DAE48AB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12" t="49073" r="38867" b="26066"/>
          <a:stretch/>
        </p:blipFill>
        <p:spPr bwMode="auto">
          <a:xfrm>
            <a:off x="3219449" y="3214238"/>
            <a:ext cx="2201119" cy="312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20 Mysteries of The Rosary Poster Set 1468">
            <a:extLst>
              <a:ext uri="{FF2B5EF4-FFF2-40B4-BE49-F238E27FC236}">
                <a16:creationId xmlns:a16="http://schemas.microsoft.com/office/drawing/2014/main" id="{CA934FFE-48A6-EF5F-EC98-39B2B0D860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12" t="94010" r="38867" b="1593"/>
          <a:stretch/>
        </p:blipFill>
        <p:spPr bwMode="auto">
          <a:xfrm>
            <a:off x="5904557" y="5788152"/>
            <a:ext cx="2201119" cy="55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lorious - Our Daily Rosary">
            <a:extLst>
              <a:ext uri="{FF2B5EF4-FFF2-40B4-BE49-F238E27FC236}">
                <a16:creationId xmlns:a16="http://schemas.microsoft.com/office/drawing/2014/main" id="{2C6A7675-9A95-6CF7-A8CE-181FA7E0D0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9"/>
          <a:stretch/>
        </p:blipFill>
        <p:spPr bwMode="auto">
          <a:xfrm>
            <a:off x="6048696" y="3232387"/>
            <a:ext cx="1891284" cy="260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08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1F4B1-6D15-52D1-A117-16F7424B0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106EC9F-678D-48B6-50E3-901B44F20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381" y="2029276"/>
            <a:ext cx="9655238" cy="279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9569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A905C-CF40-46FD-0CA2-E2998E1C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4FCF14A-629C-B6B5-622D-FED72B476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44" y="385812"/>
            <a:ext cx="4607487" cy="488632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B16797B-ED9C-66CA-E1E2-997AD4936DA8}"/>
              </a:ext>
            </a:extLst>
          </p:cNvPr>
          <p:cNvSpPr/>
          <p:nvPr/>
        </p:nvSpPr>
        <p:spPr>
          <a:xfrm>
            <a:off x="3657600" y="4261104"/>
            <a:ext cx="457200" cy="365760"/>
          </a:xfrm>
          <a:prstGeom prst="ellipse">
            <a:avLst/>
          </a:prstGeom>
          <a:solidFill>
            <a:srgbClr val="CA9D51">
              <a:alpha val="42000"/>
            </a:srgbClr>
          </a:solidFill>
          <a:ln>
            <a:solidFill>
              <a:srgbClr val="CA9D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E2B8A37-7834-68D0-F4B1-9823E79FA343}"/>
              </a:ext>
            </a:extLst>
          </p:cNvPr>
          <p:cNvSpPr/>
          <p:nvPr/>
        </p:nvSpPr>
        <p:spPr>
          <a:xfrm>
            <a:off x="3171891" y="5800964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4BF45D-0F01-0207-7FF8-C7C38039C6C0}"/>
              </a:ext>
            </a:extLst>
          </p:cNvPr>
          <p:cNvSpPr/>
          <p:nvPr/>
        </p:nvSpPr>
        <p:spPr>
          <a:xfrm>
            <a:off x="4051102" y="5793393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DF30365-9351-0586-5D60-0747419E9892}"/>
              </a:ext>
            </a:extLst>
          </p:cNvPr>
          <p:cNvSpPr/>
          <p:nvPr/>
        </p:nvSpPr>
        <p:spPr>
          <a:xfrm>
            <a:off x="4937138" y="5800964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0ACAAF4-5B27-7C3F-2BD4-6B728EE63755}"/>
              </a:ext>
            </a:extLst>
          </p:cNvPr>
          <p:cNvSpPr/>
          <p:nvPr/>
        </p:nvSpPr>
        <p:spPr>
          <a:xfrm>
            <a:off x="5822653" y="5809612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D9673A6-5A9A-5EEE-6156-77AA83515EB9}"/>
              </a:ext>
            </a:extLst>
          </p:cNvPr>
          <p:cNvSpPr/>
          <p:nvPr/>
        </p:nvSpPr>
        <p:spPr>
          <a:xfrm>
            <a:off x="6704613" y="5809612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3AA26CE-1BE8-E571-45BE-BD192BA2F12A}"/>
              </a:ext>
            </a:extLst>
          </p:cNvPr>
          <p:cNvSpPr/>
          <p:nvPr/>
        </p:nvSpPr>
        <p:spPr>
          <a:xfrm>
            <a:off x="7545938" y="5803569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6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23E2E92-C595-5DE1-B2A3-501E11D094C9}"/>
              </a:ext>
            </a:extLst>
          </p:cNvPr>
          <p:cNvSpPr/>
          <p:nvPr/>
        </p:nvSpPr>
        <p:spPr>
          <a:xfrm>
            <a:off x="8413395" y="5803569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7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1B49D05-446C-759A-C3B6-CE6D3CF1FBAE}"/>
              </a:ext>
            </a:extLst>
          </p:cNvPr>
          <p:cNvSpPr/>
          <p:nvPr/>
        </p:nvSpPr>
        <p:spPr>
          <a:xfrm>
            <a:off x="9280852" y="5793393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8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02A90FF-87DA-0A82-8295-985FDE839E7B}"/>
              </a:ext>
            </a:extLst>
          </p:cNvPr>
          <p:cNvSpPr/>
          <p:nvPr/>
        </p:nvSpPr>
        <p:spPr>
          <a:xfrm>
            <a:off x="10148309" y="5803569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9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A21C5A3-1869-04BA-989B-F5D1ADB398FD}"/>
              </a:ext>
            </a:extLst>
          </p:cNvPr>
          <p:cNvSpPr/>
          <p:nvPr/>
        </p:nvSpPr>
        <p:spPr>
          <a:xfrm>
            <a:off x="11015766" y="5793393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10</a:t>
            </a:r>
          </a:p>
        </p:txBody>
      </p:sp>
      <p:sp>
        <p:nvSpPr>
          <p:cNvPr id="22" name="Right Bracket 21">
            <a:extLst>
              <a:ext uri="{FF2B5EF4-FFF2-40B4-BE49-F238E27FC236}">
                <a16:creationId xmlns:a16="http://schemas.microsoft.com/office/drawing/2014/main" id="{45F3BD5C-980A-9091-5470-35568342C62F}"/>
              </a:ext>
            </a:extLst>
          </p:cNvPr>
          <p:cNvSpPr/>
          <p:nvPr/>
        </p:nvSpPr>
        <p:spPr>
          <a:xfrm rot="5400000">
            <a:off x="2579445" y="4218509"/>
            <a:ext cx="222772" cy="2107257"/>
          </a:xfrm>
          <a:prstGeom prst="rightBracket">
            <a:avLst/>
          </a:prstGeom>
          <a:ln>
            <a:solidFill>
              <a:srgbClr val="6A8E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2F7327-B4C6-30F2-605F-4B7FD29FB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25" y="5006294"/>
            <a:ext cx="1367136" cy="16998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D6BC5E0-304A-C58A-72DF-D0E3D67307E1}"/>
              </a:ext>
            </a:extLst>
          </p:cNvPr>
          <p:cNvSpPr/>
          <p:nvPr/>
        </p:nvSpPr>
        <p:spPr>
          <a:xfrm>
            <a:off x="104837" y="5006294"/>
            <a:ext cx="1367137" cy="191554"/>
          </a:xfrm>
          <a:prstGeom prst="rect">
            <a:avLst/>
          </a:prstGeom>
          <a:solidFill>
            <a:srgbClr val="CA9D51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70B690D-4FC0-D44F-BC38-01CC062620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3046" y="1306094"/>
            <a:ext cx="7236110" cy="317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7182DC-072B-F055-4704-A3F27F508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1F3D367-5B22-9206-0015-BA4BE61A6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481" y="1848890"/>
            <a:ext cx="10585038" cy="15801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62B771-3B56-B30F-D133-4ADF2F143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493" y="3570446"/>
            <a:ext cx="8759239" cy="117612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DAD60A7-C590-370D-203D-0CC82D0C237A}"/>
              </a:ext>
            </a:extLst>
          </p:cNvPr>
          <p:cNvSpPr/>
          <p:nvPr/>
        </p:nvSpPr>
        <p:spPr>
          <a:xfrm>
            <a:off x="950926" y="3758397"/>
            <a:ext cx="62068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cap="none" spc="0" dirty="0">
                <a:ln w="0"/>
                <a:solidFill>
                  <a:schemeClr val="tx1"/>
                </a:solidFill>
              </a:rPr>
              <a:t>(All)</a:t>
            </a:r>
          </a:p>
        </p:txBody>
      </p:sp>
    </p:spTree>
    <p:extLst>
      <p:ext uri="{BB962C8B-B14F-4D97-AF65-F5344CB8AC3E}">
        <p14:creationId xmlns:p14="http://schemas.microsoft.com/office/powerpoint/2010/main" val="712899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23D8A-C8FA-7039-CD4F-DE0AB6B34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C9C83-45A8-B096-F123-771F66368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Fourth Mystery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678F9-B124-6799-BA28-BF0749B8A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5100"/>
            <a:ext cx="10515600" cy="1799209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Joyful (Monday &amp; Saturday ):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The Presentation of the Child Jesus in the Temple</a:t>
            </a:r>
          </a:p>
          <a:p>
            <a:pPr marL="0" indent="0" fontAlgn="base">
              <a:buNone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Sorrowful (Tuesday &amp; Friday):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The Carrying of the Cross</a:t>
            </a:r>
          </a:p>
          <a:p>
            <a:pPr marL="0" indent="0" fontAlgn="base">
              <a:buNone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Glorious (Wednesday &amp; Sunday):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The Assumption of Mary</a:t>
            </a:r>
          </a:p>
          <a:p>
            <a:pPr marL="0" indent="0" fontAlgn="base">
              <a:buNone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Luminous (Thursday):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The Transfiguration</a:t>
            </a:r>
          </a:p>
          <a:p>
            <a:pPr marL="0" indent="0" algn="l" fontAlgn="base"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931889-DD0D-F9BB-DCEB-05E1F1AE94BB}"/>
              </a:ext>
            </a:extLst>
          </p:cNvPr>
          <p:cNvGrpSpPr/>
          <p:nvPr/>
        </p:nvGrpSpPr>
        <p:grpSpPr>
          <a:xfrm>
            <a:off x="6096001" y="3300984"/>
            <a:ext cx="2197608" cy="3326895"/>
            <a:chOff x="6096000" y="3300985"/>
            <a:chExt cx="2105025" cy="335597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050958E-276A-9205-3426-B40A10666A11}"/>
                </a:ext>
              </a:extLst>
            </p:cNvPr>
            <p:cNvSpPr/>
            <p:nvPr/>
          </p:nvSpPr>
          <p:spPr>
            <a:xfrm>
              <a:off x="6096000" y="3300985"/>
              <a:ext cx="2105025" cy="3355976"/>
            </a:xfrm>
            <a:prstGeom prst="rect">
              <a:avLst/>
            </a:prstGeom>
            <a:solidFill>
              <a:srgbClr val="8C89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Our Blessed Mother And The Holy Rosary: The Fourth Glorious Mystery- The  Assumption Of Mary Into Heaven">
              <a:extLst>
                <a:ext uri="{FF2B5EF4-FFF2-40B4-BE49-F238E27FC236}">
                  <a16:creationId xmlns:a16="http://schemas.microsoft.com/office/drawing/2014/main" id="{98A23372-4616-3350-6A67-08AE27DBAD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5296" y="3368231"/>
              <a:ext cx="1847382" cy="2632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20 Mysteries of The Rosary Poster Set 1468">
              <a:extLst>
                <a:ext uri="{FF2B5EF4-FFF2-40B4-BE49-F238E27FC236}">
                  <a16:creationId xmlns:a16="http://schemas.microsoft.com/office/drawing/2014/main" id="{0EAB03D3-9D88-A90B-2F82-44864D408E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14" t="94091" r="19727" b="1224"/>
            <a:stretch/>
          </p:blipFill>
          <p:spPr bwMode="auto">
            <a:xfrm>
              <a:off x="6215296" y="6000751"/>
              <a:ext cx="1847382" cy="571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2" descr="20 Mysteries of The Rosary Poster Set 1468">
            <a:extLst>
              <a:ext uri="{FF2B5EF4-FFF2-40B4-BE49-F238E27FC236}">
                <a16:creationId xmlns:a16="http://schemas.microsoft.com/office/drawing/2014/main" id="{7DCF6EBD-07E8-89DE-AFE2-E369E4A8B6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76" t="49072" r="18203" b="26067"/>
          <a:stretch/>
        </p:blipFill>
        <p:spPr bwMode="auto">
          <a:xfrm>
            <a:off x="3318898" y="3330068"/>
            <a:ext cx="2341837" cy="332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20 Mysteries of The Rosary Poster Set 1468">
            <a:extLst>
              <a:ext uri="{FF2B5EF4-FFF2-40B4-BE49-F238E27FC236}">
                <a16:creationId xmlns:a16="http://schemas.microsoft.com/office/drawing/2014/main" id="{B2A38A89-3983-545F-7553-94398C8396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89" t="24351" r="18490" b="50788"/>
          <a:stretch/>
        </p:blipFill>
        <p:spPr bwMode="auto">
          <a:xfrm>
            <a:off x="8751943" y="3234309"/>
            <a:ext cx="2388336" cy="339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20 Mysteries of The Rosary Poster Set 1468">
            <a:extLst>
              <a:ext uri="{FF2B5EF4-FFF2-40B4-BE49-F238E27FC236}">
                <a16:creationId xmlns:a16="http://schemas.microsoft.com/office/drawing/2014/main" id="{ECCE725E-E8E1-F6F0-CA5A-758629AD32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76" t="-247" r="18203" b="75386"/>
          <a:stretch/>
        </p:blipFill>
        <p:spPr bwMode="auto">
          <a:xfrm>
            <a:off x="616457" y="3300985"/>
            <a:ext cx="2388337" cy="339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4918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70A593-0FD6-F6FE-3988-EC92CC05E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80A280-2916-346A-C11A-0764BAF1F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381" y="2029276"/>
            <a:ext cx="9655238" cy="279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932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FB75E8A-4E43-C5A1-6267-725D7F1E9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Holy Rosary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4290FAF-4B0B-72F3-F962-D8B43D167671}"/>
              </a:ext>
            </a:extLst>
          </p:cNvPr>
          <p:cNvGrpSpPr/>
          <p:nvPr/>
        </p:nvGrpSpPr>
        <p:grpSpPr>
          <a:xfrm>
            <a:off x="468196" y="1690688"/>
            <a:ext cx="8471159" cy="2729188"/>
            <a:chOff x="328144" y="1785281"/>
            <a:chExt cx="8471159" cy="272918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3CA7BD1-BF24-D8EE-8402-457E2B974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8144" y="1785281"/>
              <a:ext cx="8398007" cy="272918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124D7B3-82DE-9655-68F6-5BE9A2EA752C}"/>
                </a:ext>
              </a:extLst>
            </p:cNvPr>
            <p:cNvSpPr/>
            <p:nvPr/>
          </p:nvSpPr>
          <p:spPr>
            <a:xfrm>
              <a:off x="7503903" y="1904153"/>
              <a:ext cx="1295400" cy="5193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100" name="Picture 4" descr="Our lady of the Rosary">
            <a:extLst>
              <a:ext uri="{FF2B5EF4-FFF2-40B4-BE49-F238E27FC236}">
                <a16:creationId xmlns:a16="http://schemas.microsoft.com/office/drawing/2014/main" id="{A36957C9-E2EB-4C2E-59AB-3F51BC999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168" y="515874"/>
            <a:ext cx="3729196" cy="5295900"/>
          </a:xfrm>
          <a:prstGeom prst="rect">
            <a:avLst/>
          </a:prstGeom>
          <a:noFill/>
          <a:ln w="38100">
            <a:solidFill>
              <a:srgbClr val="DDB38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9F5AB3-544C-DFBE-D1AE-A31956CC6BF1}"/>
              </a:ext>
            </a:extLst>
          </p:cNvPr>
          <p:cNvSpPr/>
          <p:nvPr/>
        </p:nvSpPr>
        <p:spPr>
          <a:xfrm>
            <a:off x="2190408" y="2017305"/>
            <a:ext cx="4360553" cy="369332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</a:rPr>
              <a:t>(name of the deceased is mentioned here)</a:t>
            </a:r>
            <a:endParaRPr lang="en-US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9301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C34D0-882A-D0F2-15B0-7FAC4D7A7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24956A-6E67-FE65-0D81-370262031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44" y="385812"/>
            <a:ext cx="4607487" cy="488632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76C9895F-52F9-C136-4158-A26AF5410DD5}"/>
              </a:ext>
            </a:extLst>
          </p:cNvPr>
          <p:cNvSpPr/>
          <p:nvPr/>
        </p:nvSpPr>
        <p:spPr>
          <a:xfrm>
            <a:off x="1166622" y="4526280"/>
            <a:ext cx="360426" cy="301752"/>
          </a:xfrm>
          <a:prstGeom prst="ellipse">
            <a:avLst/>
          </a:prstGeom>
          <a:solidFill>
            <a:srgbClr val="CA9D51">
              <a:alpha val="42000"/>
            </a:srgbClr>
          </a:solidFill>
          <a:ln>
            <a:solidFill>
              <a:srgbClr val="CA9D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8AD35A7-CEFA-388F-D54C-013EF1BDFEDB}"/>
              </a:ext>
            </a:extLst>
          </p:cNvPr>
          <p:cNvSpPr/>
          <p:nvPr/>
        </p:nvSpPr>
        <p:spPr>
          <a:xfrm>
            <a:off x="3171891" y="5800964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C527E20-ADBE-0596-1195-ABA270951BC2}"/>
              </a:ext>
            </a:extLst>
          </p:cNvPr>
          <p:cNvSpPr/>
          <p:nvPr/>
        </p:nvSpPr>
        <p:spPr>
          <a:xfrm>
            <a:off x="4051102" y="5793393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775F3F4-6DC8-2A08-8695-BEFB618875B2}"/>
              </a:ext>
            </a:extLst>
          </p:cNvPr>
          <p:cNvSpPr/>
          <p:nvPr/>
        </p:nvSpPr>
        <p:spPr>
          <a:xfrm>
            <a:off x="4937138" y="5800964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F92FE73-49E9-C592-E2FB-36D70053F798}"/>
              </a:ext>
            </a:extLst>
          </p:cNvPr>
          <p:cNvSpPr/>
          <p:nvPr/>
        </p:nvSpPr>
        <p:spPr>
          <a:xfrm>
            <a:off x="5822653" y="5809612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F18AC11-8E0C-73FF-63B5-1749A8C7AF62}"/>
              </a:ext>
            </a:extLst>
          </p:cNvPr>
          <p:cNvSpPr/>
          <p:nvPr/>
        </p:nvSpPr>
        <p:spPr>
          <a:xfrm>
            <a:off x="6704613" y="5809612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60F901E-29A1-B315-DCCF-70A07C3D7A18}"/>
              </a:ext>
            </a:extLst>
          </p:cNvPr>
          <p:cNvSpPr/>
          <p:nvPr/>
        </p:nvSpPr>
        <p:spPr>
          <a:xfrm>
            <a:off x="7545938" y="5803569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6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86C1E1-38E3-76CD-2E33-2997738944AC}"/>
              </a:ext>
            </a:extLst>
          </p:cNvPr>
          <p:cNvSpPr/>
          <p:nvPr/>
        </p:nvSpPr>
        <p:spPr>
          <a:xfrm>
            <a:off x="8413395" y="5803569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7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B6DDABB-536B-745E-5196-749AFD1729C5}"/>
              </a:ext>
            </a:extLst>
          </p:cNvPr>
          <p:cNvSpPr/>
          <p:nvPr/>
        </p:nvSpPr>
        <p:spPr>
          <a:xfrm>
            <a:off x="9280852" y="5793393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8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1FEED4C-825F-DF48-76BA-213F79AC9633}"/>
              </a:ext>
            </a:extLst>
          </p:cNvPr>
          <p:cNvSpPr/>
          <p:nvPr/>
        </p:nvSpPr>
        <p:spPr>
          <a:xfrm>
            <a:off x="10148309" y="5803569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9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4965CD6-BD31-B187-60FA-4E89279877CA}"/>
              </a:ext>
            </a:extLst>
          </p:cNvPr>
          <p:cNvSpPr/>
          <p:nvPr/>
        </p:nvSpPr>
        <p:spPr>
          <a:xfrm>
            <a:off x="11015766" y="5793393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10</a:t>
            </a:r>
          </a:p>
        </p:txBody>
      </p:sp>
      <p:sp>
        <p:nvSpPr>
          <p:cNvPr id="22" name="Right Bracket 21">
            <a:extLst>
              <a:ext uri="{FF2B5EF4-FFF2-40B4-BE49-F238E27FC236}">
                <a16:creationId xmlns:a16="http://schemas.microsoft.com/office/drawing/2014/main" id="{6F7CAE40-F3EA-87F4-CF79-01C44DE21236}"/>
              </a:ext>
            </a:extLst>
          </p:cNvPr>
          <p:cNvSpPr/>
          <p:nvPr/>
        </p:nvSpPr>
        <p:spPr>
          <a:xfrm rot="9901669">
            <a:off x="457936" y="2281382"/>
            <a:ext cx="175491" cy="2429163"/>
          </a:xfrm>
          <a:prstGeom prst="rightBracket">
            <a:avLst/>
          </a:prstGeom>
          <a:ln>
            <a:solidFill>
              <a:srgbClr val="6A8E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E3ED71-88AD-6758-052D-4391390A1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046" y="1306094"/>
            <a:ext cx="7236110" cy="317794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D1D7DBF-9CEC-E132-18C4-CFF383F1A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35" y="4978400"/>
            <a:ext cx="1466753" cy="17617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D75683-21CA-87D0-5DEA-2C19A85C62AF}"/>
              </a:ext>
            </a:extLst>
          </p:cNvPr>
          <p:cNvSpPr/>
          <p:nvPr/>
        </p:nvSpPr>
        <p:spPr>
          <a:xfrm>
            <a:off x="77615" y="4978400"/>
            <a:ext cx="1367137" cy="191554"/>
          </a:xfrm>
          <a:prstGeom prst="rect">
            <a:avLst/>
          </a:prstGeom>
          <a:solidFill>
            <a:srgbClr val="6B9184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60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3D0EF-DD4A-2041-2D64-1B47359FF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2DBF28D-A0B4-0FBA-CA76-260DC93B3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481" y="1848890"/>
            <a:ext cx="10585038" cy="15801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F61BF1-C11D-AC0B-1475-D7EE6C741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349" y="3493335"/>
            <a:ext cx="8759239" cy="117612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2BCE1B7-1A4F-DB5E-B551-45279B835748}"/>
              </a:ext>
            </a:extLst>
          </p:cNvPr>
          <p:cNvSpPr/>
          <p:nvPr/>
        </p:nvSpPr>
        <p:spPr>
          <a:xfrm>
            <a:off x="960070" y="3681286"/>
            <a:ext cx="62068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cap="none" spc="0" dirty="0">
                <a:ln w="0"/>
                <a:solidFill>
                  <a:schemeClr val="tx1"/>
                </a:solidFill>
              </a:rPr>
              <a:t>(All)</a:t>
            </a:r>
          </a:p>
        </p:txBody>
      </p:sp>
    </p:spTree>
    <p:extLst>
      <p:ext uri="{BB962C8B-B14F-4D97-AF65-F5344CB8AC3E}">
        <p14:creationId xmlns:p14="http://schemas.microsoft.com/office/powerpoint/2010/main" val="40545116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64D50-78CC-850A-A931-480FE79DC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8F517-6314-76F9-7347-6823DF77F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656" y="184006"/>
            <a:ext cx="10515600" cy="1325563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Fifth Mystery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A782E-A286-E982-8337-22F55B90DD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1189031"/>
            <a:ext cx="11365992" cy="2188591"/>
          </a:xfrm>
        </p:spPr>
        <p:txBody>
          <a:bodyPr>
            <a:normAutofit lnSpcReduction="10000"/>
          </a:bodyPr>
          <a:lstStyle/>
          <a:p>
            <a:pPr marL="0" indent="0" fontAlgn="base">
              <a:buNone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Joyful (Monday &amp; Saturday ):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The finding of Jesus in the Temple</a:t>
            </a:r>
          </a:p>
          <a:p>
            <a:pPr marL="0" indent="0" fontAlgn="base">
              <a:buNone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Sorrowful (Tuesday &amp; Friday):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The Crucifixion and Death of Our Lord Jesus Christ</a:t>
            </a:r>
          </a:p>
          <a:p>
            <a:pPr marL="0" indent="0" fontAlgn="base">
              <a:buNone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Glorious (Wednesday &amp; Sunday):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The Coronation of Mary Most Holy as Queen and</a:t>
            </a:r>
          </a:p>
          <a:p>
            <a:pPr marL="0" indent="0" fontAlgn="base"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Lady of all creation</a:t>
            </a:r>
          </a:p>
          <a:p>
            <a:pPr marL="0" indent="0" fontAlgn="base">
              <a:buNone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Luminous (Thursday):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The Institution of the Eucharist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26E1B47-09C3-041E-2468-D16103009D5C}"/>
              </a:ext>
            </a:extLst>
          </p:cNvPr>
          <p:cNvGrpSpPr/>
          <p:nvPr/>
        </p:nvGrpSpPr>
        <p:grpSpPr>
          <a:xfrm>
            <a:off x="9084168" y="3393063"/>
            <a:ext cx="2023120" cy="3138640"/>
            <a:chOff x="9084168" y="3393063"/>
            <a:chExt cx="2023120" cy="313864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107D96B-814D-538D-16E0-F1285E82B4FD}"/>
                </a:ext>
              </a:extLst>
            </p:cNvPr>
            <p:cNvSpPr/>
            <p:nvPr/>
          </p:nvSpPr>
          <p:spPr>
            <a:xfrm>
              <a:off x="9084168" y="3393063"/>
              <a:ext cx="2023120" cy="3138640"/>
            </a:xfrm>
            <a:prstGeom prst="rect">
              <a:avLst/>
            </a:prstGeom>
            <a:solidFill>
              <a:srgbClr val="8C89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124" name="Picture 4" descr="Luminous - Our Daily Rosary">
              <a:extLst>
                <a:ext uri="{FF2B5EF4-FFF2-40B4-BE49-F238E27FC236}">
                  <a16:creationId xmlns:a16="http://schemas.microsoft.com/office/drawing/2014/main" id="{5347EB25-3FF1-CB8C-C821-5FFFC805D4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1352" y="4021804"/>
              <a:ext cx="1904646" cy="1515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3CE9D41-F59B-1589-247A-0C4E2FB6DF1A}"/>
                </a:ext>
              </a:extLst>
            </p:cNvPr>
            <p:cNvSpPr txBox="1"/>
            <p:nvPr/>
          </p:nvSpPr>
          <p:spPr>
            <a:xfrm>
              <a:off x="9090640" y="5803790"/>
              <a:ext cx="1965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r>
                <a:rPr lang="en-US" sz="1200" baseline="30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</a:t>
              </a:r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Mystery of Light</a:t>
              </a:r>
            </a:p>
            <a:p>
              <a:pPr algn="ctr"/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Institution of the Eucharist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BA90A9D-73E6-1A0C-C025-EF71BE72A670}"/>
              </a:ext>
            </a:extLst>
          </p:cNvPr>
          <p:cNvGrpSpPr/>
          <p:nvPr/>
        </p:nvGrpSpPr>
        <p:grpSpPr>
          <a:xfrm>
            <a:off x="3365193" y="3375517"/>
            <a:ext cx="2023120" cy="3138640"/>
            <a:chOff x="6205920" y="3376007"/>
            <a:chExt cx="2023120" cy="313864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39D4F7C-EF2B-58E8-D56A-4EBE25A3E8D5}"/>
                </a:ext>
              </a:extLst>
            </p:cNvPr>
            <p:cNvSpPr/>
            <p:nvPr/>
          </p:nvSpPr>
          <p:spPr>
            <a:xfrm>
              <a:off x="6205920" y="3376007"/>
              <a:ext cx="2023120" cy="3138640"/>
            </a:xfrm>
            <a:prstGeom prst="rect">
              <a:avLst/>
            </a:prstGeom>
            <a:solidFill>
              <a:srgbClr val="8C89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122" name="Picture 2" descr="The Sorrowful Mysteries — Rosary Center &amp; Confraternity">
              <a:extLst>
                <a:ext uri="{FF2B5EF4-FFF2-40B4-BE49-F238E27FC236}">
                  <a16:creationId xmlns:a16="http://schemas.microsoft.com/office/drawing/2014/main" id="{4BB9F462-BE4F-9039-94CF-907105B546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9" t="2155" b="1"/>
            <a:stretch/>
          </p:blipFill>
          <p:spPr bwMode="auto">
            <a:xfrm>
              <a:off x="6372250" y="3557005"/>
              <a:ext cx="1690459" cy="2403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1CDE382-68A5-B4AA-265A-E13C0BB3B99D}"/>
                </a:ext>
              </a:extLst>
            </p:cNvPr>
            <p:cNvSpPr txBox="1"/>
            <p:nvPr/>
          </p:nvSpPr>
          <p:spPr>
            <a:xfrm>
              <a:off x="6234512" y="5960462"/>
              <a:ext cx="1965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r>
                <a:rPr lang="en-US" sz="1200" baseline="30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</a:t>
              </a:r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Sorrowful Mystery</a:t>
              </a:r>
            </a:p>
            <a:p>
              <a:pPr algn="ctr"/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Crucifixion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8656684-6967-FE8F-9F78-5145DA985495}"/>
              </a:ext>
            </a:extLst>
          </p:cNvPr>
          <p:cNvGrpSpPr/>
          <p:nvPr/>
        </p:nvGrpSpPr>
        <p:grpSpPr>
          <a:xfrm>
            <a:off x="676656" y="3413686"/>
            <a:ext cx="2023120" cy="3138640"/>
            <a:chOff x="676656" y="3413686"/>
            <a:chExt cx="2023120" cy="313864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90DC2CE-5F4E-56C7-2169-06B3EEE86C13}"/>
                </a:ext>
              </a:extLst>
            </p:cNvPr>
            <p:cNvSpPr/>
            <p:nvPr/>
          </p:nvSpPr>
          <p:spPr>
            <a:xfrm>
              <a:off x="676656" y="3413686"/>
              <a:ext cx="2023120" cy="3138640"/>
            </a:xfrm>
            <a:prstGeom prst="rect">
              <a:avLst/>
            </a:prstGeom>
            <a:solidFill>
              <a:srgbClr val="8C89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126" name="Picture 6" descr="Joyful Mysteries – Pieces of Heaven">
              <a:extLst>
                <a:ext uri="{FF2B5EF4-FFF2-40B4-BE49-F238E27FC236}">
                  <a16:creationId xmlns:a16="http://schemas.microsoft.com/office/drawing/2014/main" id="{BB49E0E9-54A2-05F1-AF44-6F295525F7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392" y="3506115"/>
              <a:ext cx="1734764" cy="2562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8624D52-5DF5-834F-3A7B-8F022266551D}"/>
                </a:ext>
              </a:extLst>
            </p:cNvPr>
            <p:cNvSpPr txBox="1"/>
            <p:nvPr/>
          </p:nvSpPr>
          <p:spPr>
            <a:xfrm>
              <a:off x="683951" y="6052492"/>
              <a:ext cx="1965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r>
                <a:rPr lang="en-US" sz="1200" baseline="30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</a:t>
              </a:r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Joyful  Mystery</a:t>
              </a:r>
            </a:p>
            <a:p>
              <a:pPr algn="ctr"/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Finding the Child Jesus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05752E3-8714-4ED6-3115-2261A5E6CEAC}"/>
              </a:ext>
            </a:extLst>
          </p:cNvPr>
          <p:cNvGrpSpPr/>
          <p:nvPr/>
        </p:nvGrpSpPr>
        <p:grpSpPr>
          <a:xfrm>
            <a:off x="6096000" y="3375517"/>
            <a:ext cx="2107660" cy="3138640"/>
            <a:chOff x="3278930" y="3413686"/>
            <a:chExt cx="2107660" cy="313864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43AE6C0-1245-88A2-0533-00FD20C18EAD}"/>
                </a:ext>
              </a:extLst>
            </p:cNvPr>
            <p:cNvSpPr/>
            <p:nvPr/>
          </p:nvSpPr>
          <p:spPr>
            <a:xfrm>
              <a:off x="3321200" y="3413686"/>
              <a:ext cx="2023120" cy="3138640"/>
            </a:xfrm>
            <a:prstGeom prst="rect">
              <a:avLst/>
            </a:prstGeom>
            <a:solidFill>
              <a:srgbClr val="8C89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1F5CE6E-A69D-9F86-0F0B-258CA84146E1}"/>
                </a:ext>
              </a:extLst>
            </p:cNvPr>
            <p:cNvSpPr txBox="1"/>
            <p:nvPr/>
          </p:nvSpPr>
          <p:spPr>
            <a:xfrm>
              <a:off x="3278930" y="6024560"/>
              <a:ext cx="21076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r>
                <a:rPr lang="en-US" sz="1200" baseline="30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</a:t>
              </a:r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Glorious Mystery</a:t>
              </a:r>
            </a:p>
            <a:p>
              <a:pPr algn="ctr"/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Crowning of Our Blessed Lady</a:t>
              </a:r>
            </a:p>
          </p:txBody>
        </p:sp>
        <p:pic>
          <p:nvPicPr>
            <p:cNvPr id="5128" name="Picture 8" descr="Glorious Mysteries of the Rosary - The Holy Rosary">
              <a:extLst>
                <a:ext uri="{FF2B5EF4-FFF2-40B4-BE49-F238E27FC236}">
                  <a16:creationId xmlns:a16="http://schemas.microsoft.com/office/drawing/2014/main" id="{360A174E-C82E-B0DE-4D7E-9771A140D7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0284" y="3605228"/>
              <a:ext cx="1791423" cy="2392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382584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A6181-6B56-1A83-C5EE-819B8C661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AF016A-66D5-B531-706D-096A9E3E9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381" y="2029276"/>
            <a:ext cx="9655238" cy="279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821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EF2EF-DF6E-F793-FB1E-198677B44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77F58C1-E49E-9C87-EAB1-A45F015F6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44" y="385812"/>
            <a:ext cx="4607487" cy="488632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F0302A0-6845-6538-F124-3892D7B8BD49}"/>
              </a:ext>
            </a:extLst>
          </p:cNvPr>
          <p:cNvSpPr/>
          <p:nvPr/>
        </p:nvSpPr>
        <p:spPr>
          <a:xfrm>
            <a:off x="411480" y="1844575"/>
            <a:ext cx="457200" cy="365760"/>
          </a:xfrm>
          <a:prstGeom prst="ellipse">
            <a:avLst/>
          </a:prstGeom>
          <a:solidFill>
            <a:srgbClr val="CA9D51">
              <a:alpha val="42000"/>
            </a:srgbClr>
          </a:solidFill>
          <a:ln>
            <a:solidFill>
              <a:srgbClr val="CA9D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AE4B2C8-DDE4-24E0-8AEC-CF72DAAD102E}"/>
              </a:ext>
            </a:extLst>
          </p:cNvPr>
          <p:cNvSpPr/>
          <p:nvPr/>
        </p:nvSpPr>
        <p:spPr>
          <a:xfrm>
            <a:off x="3171891" y="5800964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8B13507-0437-C447-93F0-B5FAA651FC1C}"/>
              </a:ext>
            </a:extLst>
          </p:cNvPr>
          <p:cNvSpPr/>
          <p:nvPr/>
        </p:nvSpPr>
        <p:spPr>
          <a:xfrm>
            <a:off x="4051102" y="5793393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F8CE885-9044-BBD8-CFAB-42C78069323B}"/>
              </a:ext>
            </a:extLst>
          </p:cNvPr>
          <p:cNvSpPr/>
          <p:nvPr/>
        </p:nvSpPr>
        <p:spPr>
          <a:xfrm>
            <a:off x="4937138" y="5800964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AA6C216-1630-EB81-4B30-B5650E777303}"/>
              </a:ext>
            </a:extLst>
          </p:cNvPr>
          <p:cNvSpPr/>
          <p:nvPr/>
        </p:nvSpPr>
        <p:spPr>
          <a:xfrm>
            <a:off x="5822653" y="5809612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EA7E0D1-B28B-B343-11D3-9D8A2942CBA9}"/>
              </a:ext>
            </a:extLst>
          </p:cNvPr>
          <p:cNvSpPr/>
          <p:nvPr/>
        </p:nvSpPr>
        <p:spPr>
          <a:xfrm>
            <a:off x="6704613" y="5809612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B1A9B3B-3CF5-F322-5683-022E5CF6D3A2}"/>
              </a:ext>
            </a:extLst>
          </p:cNvPr>
          <p:cNvSpPr/>
          <p:nvPr/>
        </p:nvSpPr>
        <p:spPr>
          <a:xfrm>
            <a:off x="7545938" y="5803569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6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D51F826-60DC-D294-5D83-F1B684E7B793}"/>
              </a:ext>
            </a:extLst>
          </p:cNvPr>
          <p:cNvSpPr/>
          <p:nvPr/>
        </p:nvSpPr>
        <p:spPr>
          <a:xfrm>
            <a:off x="8413395" y="5803569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7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35A0BE4-B4A1-B1D1-90EE-7ECF6C2E3D41}"/>
              </a:ext>
            </a:extLst>
          </p:cNvPr>
          <p:cNvSpPr/>
          <p:nvPr/>
        </p:nvSpPr>
        <p:spPr>
          <a:xfrm>
            <a:off x="9280852" y="5793393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8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AA06625-BB96-9F03-9B47-FBD310733CC7}"/>
              </a:ext>
            </a:extLst>
          </p:cNvPr>
          <p:cNvSpPr/>
          <p:nvPr/>
        </p:nvSpPr>
        <p:spPr>
          <a:xfrm>
            <a:off x="10148309" y="5803569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9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9F9B434-49A4-D124-9973-90C5A0AAB076}"/>
              </a:ext>
            </a:extLst>
          </p:cNvPr>
          <p:cNvSpPr/>
          <p:nvPr/>
        </p:nvSpPr>
        <p:spPr>
          <a:xfrm>
            <a:off x="11015766" y="5793393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10</a:t>
            </a:r>
          </a:p>
        </p:txBody>
      </p:sp>
      <p:sp>
        <p:nvSpPr>
          <p:cNvPr id="22" name="Right Bracket 21">
            <a:extLst>
              <a:ext uri="{FF2B5EF4-FFF2-40B4-BE49-F238E27FC236}">
                <a16:creationId xmlns:a16="http://schemas.microsoft.com/office/drawing/2014/main" id="{60C23A9B-AEA7-BAC5-A95A-E62405E0D347}"/>
              </a:ext>
            </a:extLst>
          </p:cNvPr>
          <p:cNvSpPr/>
          <p:nvPr/>
        </p:nvSpPr>
        <p:spPr>
          <a:xfrm rot="15102683">
            <a:off x="1102539" y="-145710"/>
            <a:ext cx="222387" cy="1616363"/>
          </a:xfrm>
          <a:prstGeom prst="rightBracket">
            <a:avLst/>
          </a:prstGeom>
          <a:ln>
            <a:solidFill>
              <a:srgbClr val="6A8E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98C794-BF3D-4081-0FD8-9C3D34A96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046" y="1306094"/>
            <a:ext cx="7236110" cy="317794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7F35AA6-BCDB-5761-50A2-BED124CAC7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78" y="4985274"/>
            <a:ext cx="1580956" cy="18044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67A12E3-83C6-FD56-1508-93CB072BB647}"/>
              </a:ext>
            </a:extLst>
          </p:cNvPr>
          <p:cNvSpPr/>
          <p:nvPr/>
        </p:nvSpPr>
        <p:spPr>
          <a:xfrm>
            <a:off x="91178" y="4965192"/>
            <a:ext cx="1367137" cy="191554"/>
          </a:xfrm>
          <a:prstGeom prst="rect">
            <a:avLst/>
          </a:prstGeom>
          <a:solidFill>
            <a:srgbClr val="CA9D51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78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5FC29-CB18-9948-8AF7-5CD6FC0FA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D9E2B09-C31B-B284-327E-062BE7474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481" y="1848890"/>
            <a:ext cx="10585038" cy="15801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9082A0-3749-0014-59FD-D39633536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4917" y="3429000"/>
            <a:ext cx="8759239" cy="117612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7015AFE-C324-6A13-E6DC-3586796D3962}"/>
              </a:ext>
            </a:extLst>
          </p:cNvPr>
          <p:cNvSpPr/>
          <p:nvPr/>
        </p:nvSpPr>
        <p:spPr>
          <a:xfrm>
            <a:off x="987502" y="3616951"/>
            <a:ext cx="62068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cap="none" spc="0" dirty="0">
                <a:ln w="0"/>
                <a:solidFill>
                  <a:schemeClr val="tx1"/>
                </a:solidFill>
              </a:rPr>
              <a:t>(All)</a:t>
            </a:r>
          </a:p>
        </p:txBody>
      </p:sp>
    </p:spTree>
    <p:extLst>
      <p:ext uri="{BB962C8B-B14F-4D97-AF65-F5344CB8AC3E}">
        <p14:creationId xmlns:p14="http://schemas.microsoft.com/office/powerpoint/2010/main" val="28175102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48E0D-A0DB-86B8-C9E0-FF33273D3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F413896-B2E9-5461-6AE2-8000EFE45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9379" y="1929384"/>
            <a:ext cx="7566991" cy="25400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9D6E10-5FEE-C33D-F7F3-017521A75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44" y="385812"/>
            <a:ext cx="4607487" cy="488632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BFD5D59-EDA8-B2F8-149C-5205D0975286}"/>
              </a:ext>
            </a:extLst>
          </p:cNvPr>
          <p:cNvSpPr/>
          <p:nvPr/>
        </p:nvSpPr>
        <p:spPr>
          <a:xfrm>
            <a:off x="2257425" y="1197364"/>
            <a:ext cx="409575" cy="365760"/>
          </a:xfrm>
          <a:prstGeom prst="ellipse">
            <a:avLst/>
          </a:prstGeom>
          <a:solidFill>
            <a:srgbClr val="CA9D51">
              <a:alpha val="42000"/>
            </a:srgbClr>
          </a:solidFill>
          <a:ln>
            <a:solidFill>
              <a:srgbClr val="CA9D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E91B7E-8DD3-E46F-565C-AE7EF94613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898" y="5657836"/>
            <a:ext cx="1790950" cy="724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1BF9AE6-2EB3-5ED1-1BB0-8DC11C26AB39}"/>
              </a:ext>
            </a:extLst>
          </p:cNvPr>
          <p:cNvSpPr/>
          <p:nvPr/>
        </p:nvSpPr>
        <p:spPr>
          <a:xfrm>
            <a:off x="91178" y="5657836"/>
            <a:ext cx="1367137" cy="191554"/>
          </a:xfrm>
          <a:prstGeom prst="rect">
            <a:avLst/>
          </a:prstGeom>
          <a:solidFill>
            <a:srgbClr val="6B9184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5264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D00E81-22FD-0121-354A-B677959A5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808" y="751163"/>
            <a:ext cx="8550075" cy="3584022"/>
          </a:xfrm>
          <a:prstGeom prst="rect">
            <a:avLst/>
          </a:prstGeom>
        </p:spPr>
      </p:pic>
      <p:pic>
        <p:nvPicPr>
          <p:cNvPr id="2050" name="Picture 2" descr="Trinity (Andrei Rublev) - Wikipedia">
            <a:extLst>
              <a:ext uri="{FF2B5EF4-FFF2-40B4-BE49-F238E27FC236}">
                <a16:creationId xmlns:a16="http://schemas.microsoft.com/office/drawing/2014/main" id="{84D25D4D-4D25-E9FE-C16E-BB1FF3CA1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17" y="2543174"/>
            <a:ext cx="2684681" cy="3343275"/>
          </a:xfrm>
          <a:prstGeom prst="rect">
            <a:avLst/>
          </a:prstGeom>
          <a:noFill/>
          <a:ln w="38100">
            <a:solidFill>
              <a:srgbClr val="65382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1267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atron Saints | Seven Sisters Apostolate">
            <a:extLst>
              <a:ext uri="{FF2B5EF4-FFF2-40B4-BE49-F238E27FC236}">
                <a16:creationId xmlns:a16="http://schemas.microsoft.com/office/drawing/2014/main" id="{430168AF-4C59-06E0-E06A-CAC67E593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04" y="1764601"/>
            <a:ext cx="2610104" cy="3490913"/>
          </a:xfrm>
          <a:prstGeom prst="rect">
            <a:avLst/>
          </a:prstGeom>
          <a:noFill/>
          <a:ln w="28575">
            <a:solidFill>
              <a:srgbClr val="9C754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A70395-9D80-2440-4084-410DFACEA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7643" y="518998"/>
            <a:ext cx="1429194" cy="116627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B0E6F04-5136-95E6-3C40-46A68E0EB0E8}"/>
              </a:ext>
            </a:extLst>
          </p:cNvPr>
          <p:cNvGrpSpPr/>
          <p:nvPr/>
        </p:nvGrpSpPr>
        <p:grpSpPr>
          <a:xfrm>
            <a:off x="4197399" y="386392"/>
            <a:ext cx="5368003" cy="6215870"/>
            <a:chOff x="4197399" y="386392"/>
            <a:chExt cx="5368003" cy="621587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D9BDADB-7BE9-150F-4A66-7E669977A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97399" y="386392"/>
              <a:ext cx="5368003" cy="6085216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7BB5188-E464-83DF-A9F7-43D9084986E2}"/>
                </a:ext>
              </a:extLst>
            </p:cNvPr>
            <p:cNvSpPr/>
            <p:nvPr/>
          </p:nvSpPr>
          <p:spPr>
            <a:xfrm>
              <a:off x="8829675" y="386392"/>
              <a:ext cx="219075" cy="2613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4FF4026-477E-7B5E-1EA8-0CCCACF6D2DF}"/>
                </a:ext>
              </a:extLst>
            </p:cNvPr>
            <p:cNvSpPr/>
            <p:nvPr/>
          </p:nvSpPr>
          <p:spPr>
            <a:xfrm>
              <a:off x="7784211" y="6340954"/>
              <a:ext cx="219075" cy="2613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352187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Angels &amp; Virgin Mary Holding Baby Jesus">
            <a:extLst>
              <a:ext uri="{FF2B5EF4-FFF2-40B4-BE49-F238E27FC236}">
                <a16:creationId xmlns:a16="http://schemas.microsoft.com/office/drawing/2014/main" id="{335C4587-E327-77FA-2E03-518AEDE91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97" y="1897432"/>
            <a:ext cx="2865622" cy="3724274"/>
          </a:xfrm>
          <a:prstGeom prst="rect">
            <a:avLst/>
          </a:prstGeom>
          <a:noFill/>
          <a:ln w="28575">
            <a:solidFill>
              <a:srgbClr val="C4925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CC1024-889D-045F-79DB-B5306C457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4110" y="469583"/>
            <a:ext cx="1649715" cy="134623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77641AC-B7A6-0B6D-D081-D07DE894C6A4}"/>
              </a:ext>
            </a:extLst>
          </p:cNvPr>
          <p:cNvGrpSpPr/>
          <p:nvPr/>
        </p:nvGrpSpPr>
        <p:grpSpPr>
          <a:xfrm>
            <a:off x="4064868" y="364530"/>
            <a:ext cx="4823100" cy="6418135"/>
            <a:chOff x="4064868" y="364530"/>
            <a:chExt cx="4823100" cy="641813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94C46BD-3963-1F71-54E5-3D7D997FD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52253" y="469583"/>
              <a:ext cx="3887494" cy="167836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2E668B5-6590-370C-0FCA-7CF9A8200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b="4297"/>
            <a:stretch>
              <a:fillRect/>
            </a:stretch>
          </p:blipFill>
          <p:spPr>
            <a:xfrm>
              <a:off x="4064868" y="2041847"/>
              <a:ext cx="4823100" cy="474081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C37122B-9229-6613-8EBA-A5941310C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93472" y="364530"/>
              <a:ext cx="1084939" cy="27495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4864116-7BCA-5B14-2728-FC8E2BBD94EB}"/>
                </a:ext>
              </a:extLst>
            </p:cNvPr>
            <p:cNvSpPr/>
            <p:nvPr/>
          </p:nvSpPr>
          <p:spPr>
            <a:xfrm>
              <a:off x="7370064" y="2041847"/>
              <a:ext cx="1104132" cy="2398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F55594A-CD3B-5FF1-037D-CCB2988CB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17449" y="2052854"/>
              <a:ext cx="163511" cy="154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2698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E692F5-77DE-37BD-D649-D7A5A01DD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44" y="385812"/>
            <a:ext cx="4607487" cy="4886325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8F700F37-646C-94FD-2100-EFFE2C64510E}"/>
              </a:ext>
            </a:extLst>
          </p:cNvPr>
          <p:cNvSpPr/>
          <p:nvPr/>
        </p:nvSpPr>
        <p:spPr>
          <a:xfrm>
            <a:off x="2286000" y="3383842"/>
            <a:ext cx="987552" cy="1024128"/>
          </a:xfrm>
          <a:prstGeom prst="ellipse">
            <a:avLst/>
          </a:prstGeom>
          <a:solidFill>
            <a:srgbClr val="CA9D51">
              <a:alpha val="42000"/>
            </a:srgbClr>
          </a:solidFill>
          <a:ln>
            <a:solidFill>
              <a:srgbClr val="CA9D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F8B3B8-C5C9-B843-1299-B65FAFB27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790" y="1563047"/>
            <a:ext cx="7161366" cy="25318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1C0BAA-18B0-9147-549B-B90DD2292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44" y="5272137"/>
            <a:ext cx="1895740" cy="139084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4E09B4A-FA44-4D0F-2F46-055FAA7CE7ED}"/>
              </a:ext>
            </a:extLst>
          </p:cNvPr>
          <p:cNvSpPr/>
          <p:nvPr/>
        </p:nvSpPr>
        <p:spPr>
          <a:xfrm>
            <a:off x="242844" y="5272137"/>
            <a:ext cx="1367137" cy="191554"/>
          </a:xfrm>
          <a:prstGeom prst="rect">
            <a:avLst/>
          </a:prstGeom>
          <a:solidFill>
            <a:srgbClr val="CA9D51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321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10DA6F-C796-B7C0-789B-1A3099FCB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119" y="2170239"/>
            <a:ext cx="2597281" cy="3628147"/>
          </a:xfrm>
          <a:prstGeom prst="rect">
            <a:avLst/>
          </a:prstGeom>
          <a:ln w="38100">
            <a:solidFill>
              <a:srgbClr val="581026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2067BD-7BBD-5B9D-C597-78C416CE10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6055"/>
          <a:stretch>
            <a:fillRect/>
          </a:stretch>
        </p:blipFill>
        <p:spPr>
          <a:xfrm>
            <a:off x="1718879" y="1352222"/>
            <a:ext cx="1721799" cy="4769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F42949-FCAF-1035-B8F4-C3CD7B639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0678" y="1122879"/>
            <a:ext cx="8588349" cy="209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1452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B36A94-CBA0-8FDD-A8F2-41EAA2492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744" y="0"/>
            <a:ext cx="8212127" cy="6858000"/>
          </a:xfrm>
          <a:prstGeom prst="rect">
            <a:avLst/>
          </a:prstGeom>
        </p:spPr>
      </p:pic>
      <p:pic>
        <p:nvPicPr>
          <p:cNvPr id="6146" name="Picture 2" descr="Hail Mary Rosary Dish | Catholic Rosaries | House of Joppa">
            <a:extLst>
              <a:ext uri="{FF2B5EF4-FFF2-40B4-BE49-F238E27FC236}">
                <a16:creationId xmlns:a16="http://schemas.microsoft.com/office/drawing/2014/main" id="{0D15980A-92DA-15A5-2C91-29FBFBC77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247" y="1042056"/>
            <a:ext cx="3739281" cy="4987247"/>
          </a:xfrm>
          <a:prstGeom prst="rect">
            <a:avLst/>
          </a:prstGeom>
          <a:noFill/>
          <a:ln w="19050">
            <a:solidFill>
              <a:srgbClr val="B28F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092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EA8EF-DB4C-C635-8F70-25991255D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7D6119-F5A6-ADAC-D974-6CBA7BE32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44" y="385812"/>
            <a:ext cx="4607487" cy="488632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A154C1F-2A5B-0FCA-A300-284655F72055}"/>
              </a:ext>
            </a:extLst>
          </p:cNvPr>
          <p:cNvSpPr/>
          <p:nvPr/>
        </p:nvSpPr>
        <p:spPr>
          <a:xfrm>
            <a:off x="2487168" y="2999232"/>
            <a:ext cx="302066" cy="291021"/>
          </a:xfrm>
          <a:prstGeom prst="ellipse">
            <a:avLst/>
          </a:prstGeom>
          <a:solidFill>
            <a:srgbClr val="CA9D51">
              <a:alpha val="42000"/>
            </a:srgbClr>
          </a:solidFill>
          <a:ln>
            <a:solidFill>
              <a:srgbClr val="CA9D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F99E413-1F81-FEDF-95AB-9AFC37B25261}"/>
              </a:ext>
            </a:extLst>
          </p:cNvPr>
          <p:cNvSpPr/>
          <p:nvPr/>
        </p:nvSpPr>
        <p:spPr>
          <a:xfrm>
            <a:off x="5867462" y="5892007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14525EE-B298-8FF6-0DA5-C39C41F0600B}"/>
              </a:ext>
            </a:extLst>
          </p:cNvPr>
          <p:cNvSpPr/>
          <p:nvPr/>
        </p:nvSpPr>
        <p:spPr>
          <a:xfrm>
            <a:off x="6795655" y="5892007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886D48B-78DA-3208-875C-872C2945A7FB}"/>
              </a:ext>
            </a:extLst>
          </p:cNvPr>
          <p:cNvSpPr/>
          <p:nvPr/>
        </p:nvSpPr>
        <p:spPr>
          <a:xfrm>
            <a:off x="7723848" y="5892007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3</a:t>
            </a:r>
          </a:p>
        </p:txBody>
      </p:sp>
      <p:sp>
        <p:nvSpPr>
          <p:cNvPr id="23" name="Right Bracket 22">
            <a:extLst>
              <a:ext uri="{FF2B5EF4-FFF2-40B4-BE49-F238E27FC236}">
                <a16:creationId xmlns:a16="http://schemas.microsoft.com/office/drawing/2014/main" id="{8DF09E2D-36D7-3F7B-1BBE-C4262BEC36EC}"/>
              </a:ext>
            </a:extLst>
          </p:cNvPr>
          <p:cNvSpPr/>
          <p:nvPr/>
        </p:nvSpPr>
        <p:spPr>
          <a:xfrm>
            <a:off x="2789234" y="2204436"/>
            <a:ext cx="175491" cy="701480"/>
          </a:xfrm>
          <a:prstGeom prst="rightBracket">
            <a:avLst/>
          </a:prstGeom>
          <a:ln>
            <a:solidFill>
              <a:srgbClr val="6A8E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447395-11A4-C6F1-EBA2-EDA484CE4E1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9239"/>
          <a:stretch>
            <a:fillRect/>
          </a:stretch>
        </p:blipFill>
        <p:spPr>
          <a:xfrm>
            <a:off x="4850331" y="906463"/>
            <a:ext cx="7091733" cy="29251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0000D2-F206-6DFF-622E-4256FDD8CA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6860" y="3861829"/>
            <a:ext cx="6892452" cy="666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CB4525-4FA5-D2EF-DE67-86372E2C7B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844" y="5251449"/>
            <a:ext cx="1895740" cy="139084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3E14043-E511-F7E2-7A2D-13D91EF1D51F}"/>
              </a:ext>
            </a:extLst>
          </p:cNvPr>
          <p:cNvSpPr/>
          <p:nvPr/>
        </p:nvSpPr>
        <p:spPr>
          <a:xfrm>
            <a:off x="242844" y="5272137"/>
            <a:ext cx="1367137" cy="191554"/>
          </a:xfrm>
          <a:prstGeom prst="rect">
            <a:avLst/>
          </a:prstGeom>
          <a:solidFill>
            <a:srgbClr val="B8C1A5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9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DD5EF3-AE66-CA07-B2C4-F480654FE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481" y="1928757"/>
            <a:ext cx="10585038" cy="15801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9D128F-FA64-1AF4-33FD-93517D716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0637" y="3693390"/>
            <a:ext cx="8759239" cy="117612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B9BE8E1-F44A-6E08-0F13-BC336F43CBC3}"/>
              </a:ext>
            </a:extLst>
          </p:cNvPr>
          <p:cNvSpPr/>
          <p:nvPr/>
        </p:nvSpPr>
        <p:spPr>
          <a:xfrm>
            <a:off x="941782" y="3808190"/>
            <a:ext cx="62068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cap="none" spc="0" dirty="0">
                <a:ln w="0"/>
                <a:solidFill>
                  <a:schemeClr val="tx1"/>
                </a:solidFill>
              </a:rPr>
              <a:t>(All)</a:t>
            </a:r>
          </a:p>
        </p:txBody>
      </p:sp>
    </p:spTree>
    <p:extLst>
      <p:ext uri="{BB962C8B-B14F-4D97-AF65-F5344CB8AC3E}">
        <p14:creationId xmlns:p14="http://schemas.microsoft.com/office/powerpoint/2010/main" val="1781048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uminosos">
            <a:extLst>
              <a:ext uri="{FF2B5EF4-FFF2-40B4-BE49-F238E27FC236}">
                <a16:creationId xmlns:a16="http://schemas.microsoft.com/office/drawing/2014/main" id="{C2B97832-70D4-890C-D2C9-5AF3E9C742CC}"/>
              </a:ext>
            </a:extLst>
          </p:cNvPr>
          <p:cNvSpPr txBox="1"/>
          <p:nvPr/>
        </p:nvSpPr>
        <p:spPr>
          <a:xfrm>
            <a:off x="448056" y="2742665"/>
            <a:ext cx="9355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Luminous (</a:t>
            </a:r>
            <a:r>
              <a:rPr lang="en-US" sz="28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Thursday</a:t>
            </a:r>
            <a:r>
              <a:rPr lang="en-US" sz="2800" b="1" i="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):</a:t>
            </a:r>
            <a:r>
              <a:rPr lang="en-US" sz="2800" b="0" i="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The Baptism of Christ in the Jordan</a:t>
            </a:r>
          </a:p>
        </p:txBody>
      </p:sp>
      <p:sp>
        <p:nvSpPr>
          <p:cNvPr id="11" name="Dolorosos">
            <a:extLst>
              <a:ext uri="{FF2B5EF4-FFF2-40B4-BE49-F238E27FC236}">
                <a16:creationId xmlns:a16="http://schemas.microsoft.com/office/drawing/2014/main" id="{E639D849-05B0-7649-716C-A314DEB6D10A}"/>
              </a:ext>
            </a:extLst>
          </p:cNvPr>
          <p:cNvSpPr txBox="1"/>
          <p:nvPr/>
        </p:nvSpPr>
        <p:spPr>
          <a:xfrm>
            <a:off x="472440" y="1753563"/>
            <a:ext cx="9811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 fontAlgn="base">
              <a:buNone/>
            </a:pPr>
            <a:r>
              <a:rPr lang="en-US" sz="28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Sorrowful</a:t>
            </a:r>
            <a:r>
              <a:rPr lang="en-US" sz="2800" b="1" i="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8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Tuesday &amp; Friday</a:t>
            </a:r>
            <a:r>
              <a:rPr lang="en-US" sz="2800" b="1" i="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):</a:t>
            </a:r>
            <a:r>
              <a:rPr lang="en-US" sz="2800" b="0" i="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The Agony in the Garden</a:t>
            </a:r>
          </a:p>
        </p:txBody>
      </p:sp>
      <p:sp>
        <p:nvSpPr>
          <p:cNvPr id="10" name="Gloriosos">
            <a:extLst>
              <a:ext uri="{FF2B5EF4-FFF2-40B4-BE49-F238E27FC236}">
                <a16:creationId xmlns:a16="http://schemas.microsoft.com/office/drawing/2014/main" id="{CC2E5BF3-2ADC-5FB7-78F2-3B4FC1378CCF}"/>
              </a:ext>
            </a:extLst>
          </p:cNvPr>
          <p:cNvSpPr txBox="1"/>
          <p:nvPr/>
        </p:nvSpPr>
        <p:spPr>
          <a:xfrm>
            <a:off x="472440" y="2248114"/>
            <a:ext cx="11415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 fontAlgn="base">
              <a:buNone/>
            </a:pPr>
            <a:r>
              <a:rPr lang="en-US" sz="2800" b="1" i="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Glorious (</a:t>
            </a:r>
            <a:r>
              <a:rPr lang="en-US" sz="28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Wednesday &amp; Sunday</a:t>
            </a:r>
            <a:r>
              <a:rPr lang="en-US" sz="2800" b="1" i="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):</a:t>
            </a:r>
            <a:r>
              <a:rPr lang="en-US" sz="2800" b="0" i="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The Resurrection of Our Lord Jesus Christ</a:t>
            </a:r>
            <a:endParaRPr lang="en-US" noProof="0" dirty="0"/>
          </a:p>
        </p:txBody>
      </p:sp>
      <p:sp>
        <p:nvSpPr>
          <p:cNvPr id="3" name="Gozosos">
            <a:extLst>
              <a:ext uri="{FF2B5EF4-FFF2-40B4-BE49-F238E27FC236}">
                <a16:creationId xmlns:a16="http://schemas.microsoft.com/office/drawing/2014/main" id="{6AD6E8AD-ACCD-C9C5-1914-5FB5B9CA80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314295"/>
            <a:ext cx="11743944" cy="509409"/>
          </a:xfrm>
          <a:noFill/>
        </p:spPr>
        <p:txBody>
          <a:bodyPr>
            <a:noAutofit/>
          </a:bodyPr>
          <a:lstStyle/>
          <a:p>
            <a:pPr marL="0" indent="0" algn="l" fontAlgn="base">
              <a:buNone/>
            </a:pPr>
            <a:r>
              <a:rPr lang="en-US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Joyful</a:t>
            </a:r>
            <a:r>
              <a:rPr lang="en-US" b="1" i="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Monday &amp; Saturday</a:t>
            </a:r>
            <a:r>
              <a:rPr lang="en-US" b="1" i="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):</a:t>
            </a:r>
            <a:r>
              <a:rPr lang="en-US" b="0" i="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The Annunciation of the Angel to the Virgin Mary</a:t>
            </a:r>
          </a:p>
        </p:txBody>
      </p:sp>
      <p:sp>
        <p:nvSpPr>
          <p:cNvPr id="2" name="1 Misterio">
            <a:extLst>
              <a:ext uri="{FF2B5EF4-FFF2-40B4-BE49-F238E27FC236}">
                <a16:creationId xmlns:a16="http://schemas.microsoft.com/office/drawing/2014/main" id="{63E6865A-C2EA-9D43-93D6-9CDB5B901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69736"/>
            <a:ext cx="10515600" cy="757701"/>
          </a:xfrm>
        </p:spPr>
        <p:txBody>
          <a:bodyPr/>
          <a:lstStyle/>
          <a:p>
            <a:r>
              <a:rPr lang="en-US" noProof="0" dirty="0"/>
              <a:t>First Mystery</a:t>
            </a:r>
            <a:endParaRPr lang="en-US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2" descr="20 Mysteries of The Rosary Poster Set 1468">
            <a:extLst>
              <a:ext uri="{FF2B5EF4-FFF2-40B4-BE49-F238E27FC236}">
                <a16:creationId xmlns:a16="http://schemas.microsoft.com/office/drawing/2014/main" id="{B73D7137-0F02-CCFB-81EF-72D2CCE3A5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79" b="75139"/>
          <a:stretch/>
        </p:blipFill>
        <p:spPr bwMode="auto">
          <a:xfrm>
            <a:off x="702945" y="3449374"/>
            <a:ext cx="2085218" cy="296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20 Mysteries of The Rosary Poster Set 1468">
            <a:extLst>
              <a:ext uri="{FF2B5EF4-FFF2-40B4-BE49-F238E27FC236}">
                <a16:creationId xmlns:a16="http://schemas.microsoft.com/office/drawing/2014/main" id="{62BD6FFC-795E-4610-76CE-B62F806F73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5" r="79479" b="50664"/>
          <a:stretch/>
        </p:blipFill>
        <p:spPr bwMode="auto">
          <a:xfrm>
            <a:off x="8362519" y="3419276"/>
            <a:ext cx="2106405" cy="299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20 Mysteries of The Rosary Poster Set 1468">
            <a:extLst>
              <a:ext uri="{FF2B5EF4-FFF2-40B4-BE49-F238E27FC236}">
                <a16:creationId xmlns:a16="http://schemas.microsoft.com/office/drawing/2014/main" id="{44A2E169-87B8-42CC-BFA9-E33FC2B193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4" t="48706" r="79863" b="26433"/>
          <a:stretch/>
        </p:blipFill>
        <p:spPr bwMode="auto">
          <a:xfrm>
            <a:off x="3017133" y="3419276"/>
            <a:ext cx="2085219" cy="296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20 Mysteries of The Rosary Poster Set 1468">
            <a:extLst>
              <a:ext uri="{FF2B5EF4-FFF2-40B4-BE49-F238E27FC236}">
                <a16:creationId xmlns:a16="http://schemas.microsoft.com/office/drawing/2014/main" id="{B26E7865-8E97-F178-4A4A-7C00117143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49" r="79479" b="1590"/>
          <a:stretch/>
        </p:blipFill>
        <p:spPr bwMode="auto">
          <a:xfrm>
            <a:off x="5682359" y="3419277"/>
            <a:ext cx="2085219" cy="296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85DCE19-76F8-1608-A971-8646308EBB70}"/>
              </a:ext>
            </a:extLst>
          </p:cNvPr>
          <p:cNvSpPr/>
          <p:nvPr/>
        </p:nvSpPr>
        <p:spPr>
          <a:xfrm>
            <a:off x="5682359" y="6181344"/>
            <a:ext cx="525273" cy="200266"/>
          </a:xfrm>
          <a:prstGeom prst="rect">
            <a:avLst/>
          </a:prstGeom>
          <a:solidFill>
            <a:srgbClr val="897A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24317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56137BE-91E7-F559-592D-26D71AD31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381" y="2029276"/>
            <a:ext cx="9655238" cy="279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089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FEBE7-CB4B-7F47-B84F-5BDA20E4D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C2CA7E2-8397-0212-DF20-25901D34A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44" y="385812"/>
            <a:ext cx="4607487" cy="4886325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F2B888A7-C7BC-FE4B-682E-4A76C9A8FC91}"/>
              </a:ext>
            </a:extLst>
          </p:cNvPr>
          <p:cNvSpPr/>
          <p:nvPr/>
        </p:nvSpPr>
        <p:spPr>
          <a:xfrm>
            <a:off x="2397002" y="1750229"/>
            <a:ext cx="437638" cy="301752"/>
          </a:xfrm>
          <a:prstGeom prst="ellipse">
            <a:avLst/>
          </a:prstGeom>
          <a:solidFill>
            <a:srgbClr val="CA9D51">
              <a:alpha val="43000"/>
            </a:srgbClr>
          </a:solidFill>
          <a:ln>
            <a:solidFill>
              <a:srgbClr val="CA9D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AF82BB2-DC66-1205-C1D9-D2F9CC1C1565}"/>
              </a:ext>
            </a:extLst>
          </p:cNvPr>
          <p:cNvSpPr/>
          <p:nvPr/>
        </p:nvSpPr>
        <p:spPr>
          <a:xfrm>
            <a:off x="3171891" y="5800964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7522CB4-C549-8537-6FEE-36EC16703F77}"/>
              </a:ext>
            </a:extLst>
          </p:cNvPr>
          <p:cNvSpPr/>
          <p:nvPr/>
        </p:nvSpPr>
        <p:spPr>
          <a:xfrm>
            <a:off x="4051102" y="5793393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2F188E4-24D8-4166-4CF0-50C95015FF94}"/>
              </a:ext>
            </a:extLst>
          </p:cNvPr>
          <p:cNvSpPr/>
          <p:nvPr/>
        </p:nvSpPr>
        <p:spPr>
          <a:xfrm>
            <a:off x="4937138" y="5800964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3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8B37B4E-D065-A4E5-0EBB-F10416B09BC8}"/>
              </a:ext>
            </a:extLst>
          </p:cNvPr>
          <p:cNvSpPr/>
          <p:nvPr/>
        </p:nvSpPr>
        <p:spPr>
          <a:xfrm>
            <a:off x="5822653" y="5809612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0F8E8CD-4B9B-9B39-CCAC-4EDF92DE9D51}"/>
              </a:ext>
            </a:extLst>
          </p:cNvPr>
          <p:cNvSpPr/>
          <p:nvPr/>
        </p:nvSpPr>
        <p:spPr>
          <a:xfrm>
            <a:off x="6704613" y="5809612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5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E92F85F-49DF-4E14-D2FA-0F67F15CC9E8}"/>
              </a:ext>
            </a:extLst>
          </p:cNvPr>
          <p:cNvSpPr/>
          <p:nvPr/>
        </p:nvSpPr>
        <p:spPr>
          <a:xfrm>
            <a:off x="7545938" y="5803569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6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49CEC76-391B-AE11-F4B1-B2806312242A}"/>
              </a:ext>
            </a:extLst>
          </p:cNvPr>
          <p:cNvSpPr/>
          <p:nvPr/>
        </p:nvSpPr>
        <p:spPr>
          <a:xfrm>
            <a:off x="8413395" y="5803569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7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298CAC8-6B40-A263-7D4A-58BA2C450D98}"/>
              </a:ext>
            </a:extLst>
          </p:cNvPr>
          <p:cNvSpPr/>
          <p:nvPr/>
        </p:nvSpPr>
        <p:spPr>
          <a:xfrm>
            <a:off x="9280852" y="5793393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8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C7FBC87-8CC6-76B3-0578-23D6C93181DB}"/>
              </a:ext>
            </a:extLst>
          </p:cNvPr>
          <p:cNvSpPr/>
          <p:nvPr/>
        </p:nvSpPr>
        <p:spPr>
          <a:xfrm>
            <a:off x="10148309" y="5803569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9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C33A8A5-D8C5-6C2C-7D87-5DB11BEF9BFF}"/>
              </a:ext>
            </a:extLst>
          </p:cNvPr>
          <p:cNvSpPr/>
          <p:nvPr/>
        </p:nvSpPr>
        <p:spPr>
          <a:xfrm>
            <a:off x="11015766" y="5793393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10</a:t>
            </a:r>
          </a:p>
        </p:txBody>
      </p:sp>
      <p:sp>
        <p:nvSpPr>
          <p:cNvPr id="33" name="Right Bracket 32">
            <a:extLst>
              <a:ext uri="{FF2B5EF4-FFF2-40B4-BE49-F238E27FC236}">
                <a16:creationId xmlns:a16="http://schemas.microsoft.com/office/drawing/2014/main" id="{861DA5FF-4D93-858F-87E7-21F3883464C0}"/>
              </a:ext>
            </a:extLst>
          </p:cNvPr>
          <p:cNvSpPr/>
          <p:nvPr/>
        </p:nvSpPr>
        <p:spPr>
          <a:xfrm rot="17948540">
            <a:off x="3847509" y="-230910"/>
            <a:ext cx="222387" cy="1616363"/>
          </a:xfrm>
          <a:prstGeom prst="rightBracket">
            <a:avLst/>
          </a:prstGeom>
          <a:ln>
            <a:solidFill>
              <a:srgbClr val="6A8E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328062-7FC7-947E-26D1-DD61DD2CC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728" y="1105645"/>
            <a:ext cx="7461588" cy="3276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873E8E-BF91-71D4-3F1F-DD1F8D7AE7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67" y="4972839"/>
            <a:ext cx="1435336" cy="184097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76ED003-1467-0B0A-F9D4-B516761AA741}"/>
              </a:ext>
            </a:extLst>
          </p:cNvPr>
          <p:cNvSpPr/>
          <p:nvPr/>
        </p:nvSpPr>
        <p:spPr>
          <a:xfrm>
            <a:off x="77615" y="4938322"/>
            <a:ext cx="1367137" cy="191554"/>
          </a:xfrm>
          <a:prstGeom prst="rect">
            <a:avLst/>
          </a:prstGeom>
          <a:solidFill>
            <a:srgbClr val="6B9184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7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2ED28-B1B8-FD85-793B-B06D30998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BB0E41-EBA2-CAAF-2E84-536DECBCF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481" y="1848890"/>
            <a:ext cx="10585038" cy="15801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216F48-EF09-F958-7961-0BB38BA4C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781" y="3616166"/>
            <a:ext cx="8759239" cy="117612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D707B9B-4ABF-AAFC-4DAC-6E1C01E02DE5}"/>
              </a:ext>
            </a:extLst>
          </p:cNvPr>
          <p:cNvSpPr/>
          <p:nvPr/>
        </p:nvSpPr>
        <p:spPr>
          <a:xfrm>
            <a:off x="932638" y="3804117"/>
            <a:ext cx="62068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cap="none" spc="0" dirty="0">
                <a:ln w="0"/>
                <a:solidFill>
                  <a:schemeClr val="tx1"/>
                </a:solidFill>
              </a:rPr>
              <a:t>(All)</a:t>
            </a:r>
          </a:p>
        </p:txBody>
      </p:sp>
    </p:spTree>
    <p:extLst>
      <p:ext uri="{BB962C8B-B14F-4D97-AF65-F5344CB8AC3E}">
        <p14:creationId xmlns:p14="http://schemas.microsoft.com/office/powerpoint/2010/main" val="31813140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2456</TotalTime>
  <Words>367</Words>
  <Application>Microsoft Office PowerPoint</Application>
  <PresentationFormat>Widescreen</PresentationFormat>
  <Paragraphs>98</Paragraphs>
  <Slides>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Aptos</vt:lpstr>
      <vt:lpstr>Aptos Display</vt:lpstr>
      <vt:lpstr>Arial</vt:lpstr>
      <vt:lpstr>Calibri</vt:lpstr>
      <vt:lpstr>Office Theme</vt:lpstr>
      <vt:lpstr>Guide-How to pray a novena for the deceased</vt:lpstr>
      <vt:lpstr>Holy Rosary </vt:lpstr>
      <vt:lpstr>PowerPoint Presentation</vt:lpstr>
      <vt:lpstr>PowerPoint Presentation</vt:lpstr>
      <vt:lpstr>PowerPoint Presentation</vt:lpstr>
      <vt:lpstr>First Mystery</vt:lpstr>
      <vt:lpstr>PowerPoint Presentation</vt:lpstr>
      <vt:lpstr>PowerPoint Presentation</vt:lpstr>
      <vt:lpstr>PowerPoint Presentation</vt:lpstr>
      <vt:lpstr>Second Mystery</vt:lpstr>
      <vt:lpstr>PowerPoint Presentation</vt:lpstr>
      <vt:lpstr>PowerPoint Presentation</vt:lpstr>
      <vt:lpstr>PowerPoint Presentation</vt:lpstr>
      <vt:lpstr>Third Mystery</vt:lpstr>
      <vt:lpstr>PowerPoint Presentation</vt:lpstr>
      <vt:lpstr>PowerPoint Presentation</vt:lpstr>
      <vt:lpstr>PowerPoint Presentation</vt:lpstr>
      <vt:lpstr>Fourth Mystery</vt:lpstr>
      <vt:lpstr>PowerPoint Presentation</vt:lpstr>
      <vt:lpstr>PowerPoint Presentation</vt:lpstr>
      <vt:lpstr>PowerPoint Presentation</vt:lpstr>
      <vt:lpstr>Fifth Mystery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Aracely Alcala</dc:creator>
  <cp:lastModifiedBy>Aracely Alcala</cp:lastModifiedBy>
  <cp:revision>2</cp:revision>
  <dcterms:created xsi:type="dcterms:W3CDTF">2025-07-28T13:46:04Z</dcterms:created>
  <dcterms:modified xsi:type="dcterms:W3CDTF">2025-08-27T16:03:39Z</dcterms:modified>
</cp:coreProperties>
</file>